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1217" r:id="rId4"/>
    <p:sldId id="1208" r:id="rId5"/>
    <p:sldId id="258" r:id="rId6"/>
    <p:sldId id="1251" r:id="rId7"/>
    <p:sldId id="1211" r:id="rId8"/>
    <p:sldId id="1256" r:id="rId9"/>
    <p:sldId id="1255" r:id="rId10"/>
    <p:sldId id="1254" r:id="rId11"/>
    <p:sldId id="1253" r:id="rId12"/>
    <p:sldId id="1258" r:id="rId13"/>
    <p:sldId id="1260" r:id="rId14"/>
    <p:sldId id="1215" r:id="rId15"/>
    <p:sldId id="1263" r:id="rId16"/>
    <p:sldId id="1264" r:id="rId17"/>
    <p:sldId id="1210" r:id="rId18"/>
    <p:sldId id="1229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3F3"/>
    <a:srgbClr val="EB4860"/>
    <a:srgbClr val="00D9A2"/>
    <a:srgbClr val="EB789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23E942-3B52-4EAD-AFCB-2ADDD1CD2F4F}" v="2274" dt="2024-01-08T17:22:05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893"/>
    <p:restoredTop sz="94680"/>
  </p:normalViewPr>
  <p:slideViewPr>
    <p:cSldViewPr snapToGrid="0" snapToObjects="1">
      <p:cViewPr varScale="1">
        <p:scale>
          <a:sx n="116" d="100"/>
          <a:sy n="116" d="100"/>
        </p:scale>
        <p:origin x="2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2E75A-9A0C-4C49-9B34-A148CDF4C8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17236" y="2073859"/>
            <a:ext cx="6957527" cy="1355141"/>
          </a:xfrm>
        </p:spPr>
        <p:txBody>
          <a:bodyPr anchor="b">
            <a:normAutofit/>
          </a:bodyPr>
          <a:lstStyle>
            <a:lvl1pPr algn="ctr">
              <a:defRPr sz="44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Haga clic para modificar el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4107FC-6DEC-2240-B0EA-1100CD5458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278" y="3959484"/>
            <a:ext cx="6101444" cy="905327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CC8BDD-0F38-D844-91A3-AEF64F664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086A1-0270-C240-883C-500827F242E1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1DE3A9-CA71-AF4D-82DD-BDA6BC99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14FE68-2B6A-C34A-91AB-C0543B88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F97BB-8D95-BC49-8B4E-7A3C77EDC5E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65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794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0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3AB5A0C-C5AD-1040-A35B-DDA05073F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8923" y="562709"/>
            <a:ext cx="11243652" cy="5732582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rgbClr val="002060"/>
                </a:solidFill>
              </a:defRPr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54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1386269" y="235611"/>
            <a:ext cx="647753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200" b="1" i="0" smtClean="0">
                <a:solidFill>
                  <a:schemeClr val="tx1"/>
                </a:solidFill>
                <a:latin typeface="Source Sans Pro" charset="0"/>
                <a:ea typeface="Source Sans Pro" charset="0"/>
                <a:cs typeface="Source Sans Pro" charset="0"/>
              </a:rPr>
              <a:pPr algn="ctr"/>
              <a:t>‹nº›</a:t>
            </a:fld>
            <a:endParaRPr lang="en-US" sz="1200" b="1" i="0" dirty="0">
              <a:solidFill>
                <a:schemeClr val="tx1"/>
              </a:solidFill>
              <a:latin typeface="Source Sans Pro" charset="0"/>
              <a:ea typeface="Source Sans Pro" charset="0"/>
              <a:cs typeface="Source Sans Pr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3141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/>
                </a:solidFill>
              </a:defRPr>
            </a:lvl1pPr>
          </a:lstStyle>
          <a:p>
            <a:pPr marL="228600" marR="0" lvl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1821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EDE449B-A1F8-6D41-83A5-0F98D45E7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AD8E0-051D-8649-B8F9-CE7452FD8CA5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3FE1BAB-AB37-BB4F-B81C-AA4C25659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2E82E3-4624-7748-A7E5-91452B67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699A4-F43B-E449-866C-00A4D770B3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08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F24ACAB4-56F5-FD41-8169-CD433F623E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0205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bers-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8FF9C17-BA69-CC4C-9F35-70481DDDD30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424" y="1711872"/>
            <a:ext cx="2262149" cy="9547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01</a:t>
            </a:r>
          </a:p>
        </p:txBody>
      </p:sp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0E08151C-3740-EB44-B623-08866EA3951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79770" y="3042561"/>
            <a:ext cx="2262987" cy="6150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Idea </a:t>
            </a:r>
            <a:r>
              <a:rPr lang="es-ES" dirty="0" err="1"/>
              <a:t>one</a:t>
            </a:r>
            <a:r>
              <a:rPr lang="es-ES" dirty="0"/>
              <a:t>,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23" name="Marcador de contenido 22">
            <a:extLst>
              <a:ext uri="{FF2B5EF4-FFF2-40B4-BE49-F238E27FC236}">
                <a16:creationId xmlns:a16="http://schemas.microsoft.com/office/drawing/2014/main" id="{B48A9E58-DC57-A642-9AB7-E96E8DB6305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79425" y="3704946"/>
            <a:ext cx="2262149" cy="21046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8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200" b="0" i="0" smtClean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r>
              <a:rPr lang="es-ES" dirty="0" err="1"/>
              <a:t>Duis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turpis</a:t>
            </a:r>
            <a:r>
              <a:rPr lang="es-ES" dirty="0"/>
              <a:t> ut </a:t>
            </a:r>
            <a:r>
              <a:rPr lang="es-ES" dirty="0" err="1"/>
              <a:t>fermentum</a:t>
            </a:r>
            <a:r>
              <a:rPr lang="es-ES" dirty="0"/>
              <a:t>. Nunc et leo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turpis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maximus</a:t>
            </a:r>
            <a:r>
              <a:rPr lang="es-ES" dirty="0"/>
              <a:t> at at ante</a:t>
            </a:r>
          </a:p>
        </p:txBody>
      </p:sp>
      <p:sp>
        <p:nvSpPr>
          <p:cNvPr id="27" name="Marcador de texto 18">
            <a:extLst>
              <a:ext uri="{FF2B5EF4-FFF2-40B4-BE49-F238E27FC236}">
                <a16:creationId xmlns:a16="http://schemas.microsoft.com/office/drawing/2014/main" id="{40126E18-0250-BC48-8517-5DB3BEFCBDE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69068" y="1711872"/>
            <a:ext cx="2262986" cy="9547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02</a:t>
            </a:r>
          </a:p>
        </p:txBody>
      </p:sp>
      <p:sp>
        <p:nvSpPr>
          <p:cNvPr id="28" name="Marcador de contenido 20">
            <a:extLst>
              <a:ext uri="{FF2B5EF4-FFF2-40B4-BE49-F238E27FC236}">
                <a16:creationId xmlns:a16="http://schemas.microsoft.com/office/drawing/2014/main" id="{57B4DEB4-C257-F949-9E9E-12F2D5883BE6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3269758" y="3042561"/>
            <a:ext cx="2262987" cy="6150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Idea </a:t>
            </a:r>
            <a:r>
              <a:rPr lang="es-ES" dirty="0" err="1"/>
              <a:t>two</a:t>
            </a:r>
            <a:r>
              <a:rPr lang="es-ES" dirty="0"/>
              <a:t>,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29" name="Marcador de contenido 22">
            <a:extLst>
              <a:ext uri="{FF2B5EF4-FFF2-40B4-BE49-F238E27FC236}">
                <a16:creationId xmlns:a16="http://schemas.microsoft.com/office/drawing/2014/main" id="{8F626B0A-9A57-3349-BFB3-F6C0F723FB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269413" y="3704946"/>
            <a:ext cx="2262149" cy="21046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8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200" b="0" i="0" smtClean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r>
              <a:rPr lang="es-ES" dirty="0" err="1"/>
              <a:t>Duis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turpis</a:t>
            </a:r>
            <a:r>
              <a:rPr lang="es-ES" dirty="0"/>
              <a:t> ut </a:t>
            </a:r>
            <a:r>
              <a:rPr lang="es-ES" dirty="0" err="1"/>
              <a:t>fermentum</a:t>
            </a:r>
            <a:r>
              <a:rPr lang="es-ES" dirty="0"/>
              <a:t>. Nunc et leo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turpis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maximus</a:t>
            </a:r>
            <a:r>
              <a:rPr lang="es-ES" dirty="0"/>
              <a:t> at at ante</a:t>
            </a:r>
          </a:p>
        </p:txBody>
      </p:sp>
      <p:sp>
        <p:nvSpPr>
          <p:cNvPr id="57" name="Marcador de texto 18">
            <a:extLst>
              <a:ext uri="{FF2B5EF4-FFF2-40B4-BE49-F238E27FC236}">
                <a16:creationId xmlns:a16="http://schemas.microsoft.com/office/drawing/2014/main" id="{1EF95664-199B-3945-9261-1C3C60352E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2480" y="1711872"/>
            <a:ext cx="2262149" cy="9547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03</a:t>
            </a:r>
          </a:p>
        </p:txBody>
      </p:sp>
      <p:sp>
        <p:nvSpPr>
          <p:cNvPr id="58" name="Marcador de contenido 20">
            <a:extLst>
              <a:ext uri="{FF2B5EF4-FFF2-40B4-BE49-F238E27FC236}">
                <a16:creationId xmlns:a16="http://schemas.microsoft.com/office/drawing/2014/main" id="{8E115702-08A1-F044-B170-D5D8DE46AF4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353171" y="3042561"/>
            <a:ext cx="2262987" cy="6150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Idea </a:t>
            </a:r>
            <a:r>
              <a:rPr lang="es-ES" dirty="0" err="1"/>
              <a:t>three</a:t>
            </a:r>
            <a:r>
              <a:rPr lang="es-ES" dirty="0"/>
              <a:t>,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59" name="Marcador de contenido 22">
            <a:extLst>
              <a:ext uri="{FF2B5EF4-FFF2-40B4-BE49-F238E27FC236}">
                <a16:creationId xmlns:a16="http://schemas.microsoft.com/office/drawing/2014/main" id="{9F75B862-1232-DD4C-B254-F0C1773CD741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352826" y="3704946"/>
            <a:ext cx="2262149" cy="21046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8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200" b="0" i="0" smtClean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r>
              <a:rPr lang="es-ES" dirty="0" err="1"/>
              <a:t>Duis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turpis</a:t>
            </a:r>
            <a:r>
              <a:rPr lang="es-ES" dirty="0"/>
              <a:t> ut </a:t>
            </a:r>
            <a:r>
              <a:rPr lang="es-ES" dirty="0" err="1"/>
              <a:t>fermentum</a:t>
            </a:r>
            <a:r>
              <a:rPr lang="es-ES" dirty="0"/>
              <a:t>. Nunc et leo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turpis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maximus</a:t>
            </a:r>
            <a:r>
              <a:rPr lang="es-ES" dirty="0"/>
              <a:t> at at ante</a:t>
            </a:r>
          </a:p>
        </p:txBody>
      </p:sp>
      <p:sp>
        <p:nvSpPr>
          <p:cNvPr id="63" name="Marcador de texto 18">
            <a:extLst>
              <a:ext uri="{FF2B5EF4-FFF2-40B4-BE49-F238E27FC236}">
                <a16:creationId xmlns:a16="http://schemas.microsoft.com/office/drawing/2014/main" id="{D97B4D81-F431-194D-B23D-39F6307F59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5055" y="1711872"/>
            <a:ext cx="2262986" cy="95477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600">
                <a:solidFill>
                  <a:schemeClr val="accent1"/>
                </a:solidFill>
              </a:defRPr>
            </a:lvl1pPr>
          </a:lstStyle>
          <a:p>
            <a:r>
              <a:rPr lang="es-ES" dirty="0"/>
              <a:t>04</a:t>
            </a:r>
          </a:p>
        </p:txBody>
      </p:sp>
      <p:sp>
        <p:nvSpPr>
          <p:cNvPr id="64" name="Marcador de contenido 20">
            <a:extLst>
              <a:ext uri="{FF2B5EF4-FFF2-40B4-BE49-F238E27FC236}">
                <a16:creationId xmlns:a16="http://schemas.microsoft.com/office/drawing/2014/main" id="{968F6773-096D-294E-9678-83776E4D2305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435745" y="3042561"/>
            <a:ext cx="2262987" cy="61503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Idea </a:t>
            </a:r>
            <a:r>
              <a:rPr lang="es-ES" dirty="0" err="1"/>
              <a:t>four</a:t>
            </a:r>
            <a:r>
              <a:rPr lang="es-ES" dirty="0"/>
              <a:t>,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</a:p>
        </p:txBody>
      </p:sp>
      <p:sp>
        <p:nvSpPr>
          <p:cNvPr id="65" name="Marcador de contenido 22">
            <a:extLst>
              <a:ext uri="{FF2B5EF4-FFF2-40B4-BE49-F238E27FC236}">
                <a16:creationId xmlns:a16="http://schemas.microsoft.com/office/drawing/2014/main" id="{7A7276BB-4D4C-E646-921B-BC49D29C5892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9435400" y="3704946"/>
            <a:ext cx="2262149" cy="210467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8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s-ES" sz="1200" b="0" i="0" smtClean="0">
                <a:solidFill>
                  <a:schemeClr val="tx1">
                    <a:lumMod val="90000"/>
                    <a:lumOff val="10000"/>
                  </a:schemeClr>
                </a:solidFill>
                <a:effectLst/>
              </a:defRPr>
            </a:lvl1pPr>
          </a:lstStyle>
          <a:p>
            <a:r>
              <a:rPr lang="es-ES" dirty="0" err="1"/>
              <a:t>Duis</a:t>
            </a:r>
            <a:r>
              <a:rPr lang="es-ES" dirty="0"/>
              <a:t> </a:t>
            </a:r>
            <a:r>
              <a:rPr lang="es-ES" dirty="0" err="1"/>
              <a:t>pulvinar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</a:t>
            </a:r>
            <a:r>
              <a:rPr lang="es-ES" dirty="0" err="1"/>
              <a:t>turpis</a:t>
            </a:r>
            <a:r>
              <a:rPr lang="es-ES" dirty="0"/>
              <a:t> ut </a:t>
            </a:r>
            <a:r>
              <a:rPr lang="es-ES" dirty="0" err="1"/>
              <a:t>fermentum</a:t>
            </a:r>
            <a:r>
              <a:rPr lang="es-ES" dirty="0"/>
              <a:t>. Nunc et leo </a:t>
            </a:r>
            <a:r>
              <a:rPr lang="es-ES" dirty="0" err="1"/>
              <a:t>dictum</a:t>
            </a:r>
            <a:r>
              <a:rPr lang="es-ES" dirty="0"/>
              <a:t> </a:t>
            </a:r>
            <a:r>
              <a:rPr lang="es-ES" dirty="0" err="1"/>
              <a:t>turpis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maximus</a:t>
            </a:r>
            <a:r>
              <a:rPr lang="es-ES" dirty="0"/>
              <a:t> at at ante</a:t>
            </a:r>
          </a:p>
        </p:txBody>
      </p:sp>
    </p:spTree>
    <p:extLst>
      <p:ext uri="{BB962C8B-B14F-4D97-AF65-F5344CB8AC3E}">
        <p14:creationId xmlns:p14="http://schemas.microsoft.com/office/powerpoint/2010/main" val="260731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s-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57F50BE-834B-AB47-8E6A-FD3AEE3FC16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32125" y="0"/>
            <a:ext cx="6188075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08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82CA0E4-2201-2040-81F5-6254F8E63E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563563"/>
            <a:ext cx="5608638" cy="5730875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2606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DB3F58FE-0814-1E40-9E4D-4414EFBC18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10400" y="1439917"/>
            <a:ext cx="3510455" cy="5418083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44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-char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FF82BDD8-5A25-AA46-A326-A14E81B39C7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8774" y="563563"/>
            <a:ext cx="5245864" cy="5772757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277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72FE7FC7-4A25-F042-8433-C8E3F0E5035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3393" y="563564"/>
            <a:ext cx="11225213" cy="5731728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482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109F1155-0378-0341-BD06-59737C94E4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490" y="563564"/>
            <a:ext cx="5606064" cy="5731728"/>
          </a:xfr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image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444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D6F1F6-85BC-2442-8937-9A8E52AF9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EB000CF-7B77-8D47-9E45-FF0048388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 dirty="0"/>
              <a:t>Haga clic para modificar los estilos de texto del patrón
Segundo nivel
Tercer nivel
Cuarto nivel
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C02148-FB8C-2A4F-B2F8-651324A9F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086A1-0270-C240-883C-500827F242E1}" type="datetimeFigureOut">
              <a:rPr lang="es-ES" smtClean="0"/>
              <a:t>09/01/2024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69330F-5032-D443-A79F-48AF16EB6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90AD6-0867-2B47-9D35-3E82D2F5DA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6F97BB-8D95-BC49-8B4E-7A3C77EDC5E4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04F8043-6C89-4C4A-889C-2A0C98CD1BC3}"/>
              </a:ext>
            </a:extLst>
          </p:cNvPr>
          <p:cNvSpPr txBox="1">
            <a:spLocks/>
          </p:cNvSpPr>
          <p:nvPr userDrawn="1"/>
        </p:nvSpPr>
        <p:spPr>
          <a:xfrm>
            <a:off x="11712575" y="45270"/>
            <a:ext cx="479425" cy="328295"/>
          </a:xfrm>
          <a:prstGeom prst="rect">
            <a:avLst/>
          </a:prstGeom>
        </p:spPr>
        <p:txBody>
          <a:bodyPr vert="horz" wrap="none" lIns="121920" tIns="60960" rIns="121920" bIns="6096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1A290D8D-6BA0-418D-AFED-C65293F70DA0}" type="slidenum">
              <a:rPr lang="en-US" sz="1100" b="0" i="0" spc="30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Source Sans Pro" charset="0"/>
                <a:cs typeface="Arial" panose="020B0604020202020204" pitchFamily="34" charset="0"/>
              </a:rPr>
              <a:pPr algn="ctr"/>
              <a:t>‹nº›</a:t>
            </a:fld>
            <a:endParaRPr lang="en-US" sz="1100" b="0" i="0" spc="3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Source Sans Pro" charset="0"/>
              <a:cs typeface="Arial" panose="020B0604020202020204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B55A97E-A349-AB43-A1C3-6310FDEC3EE1}"/>
              </a:ext>
            </a:extLst>
          </p:cNvPr>
          <p:cNvCxnSpPr>
            <a:cxnSpLocks/>
          </p:cNvCxnSpPr>
          <p:nvPr userDrawn="1"/>
        </p:nvCxnSpPr>
        <p:spPr>
          <a:xfrm>
            <a:off x="12182947" y="-9053"/>
            <a:ext cx="0" cy="42788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990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53" r:id="rId10"/>
    <p:sldLayoutId id="2147483651" r:id="rId11"/>
    <p:sldLayoutId id="2147483654" r:id="rId12"/>
    <p:sldLayoutId id="2147483655" r:id="rId13"/>
    <p:sldLayoutId id="2147483656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02">
          <p15:clr>
            <a:srgbClr val="F26B43"/>
          </p15:clr>
        </p15:guide>
        <p15:guide id="4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hp.net/manual/en/index.ph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laragon.org/doc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C5BF39D3-30BB-C244-A959-7AAE40B0F2A5}"/>
              </a:ext>
            </a:extLst>
          </p:cNvPr>
          <p:cNvSpPr/>
          <p:nvPr/>
        </p:nvSpPr>
        <p:spPr>
          <a:xfrm>
            <a:off x="791569" y="354842"/>
            <a:ext cx="10440537" cy="6086901"/>
          </a:xfrm>
          <a:prstGeom prst="rect">
            <a:avLst/>
          </a:prstGeom>
          <a:noFill/>
          <a:ln w="171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0BFD06C-A408-D244-B29A-37E269973A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8851" y="4392172"/>
            <a:ext cx="6062916" cy="140574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ts val="2600"/>
              </a:lnSpc>
            </a:pPr>
            <a:r>
              <a:rPr lang="en" err="1">
                <a:latin typeface="Roboto Light"/>
                <a:ea typeface="Roboto Light"/>
                <a:cs typeface="Roboto Light"/>
              </a:rPr>
              <a:t>Disciplina</a:t>
            </a:r>
            <a:r>
              <a:rPr lang="en" dirty="0">
                <a:latin typeface="Roboto Light"/>
                <a:ea typeface="Roboto Light"/>
                <a:cs typeface="Roboto Light"/>
              </a:rPr>
              <a:t>: </a:t>
            </a:r>
            <a:r>
              <a:rPr lang="en" err="1">
                <a:latin typeface="Roboto Light"/>
                <a:ea typeface="Roboto Light"/>
                <a:cs typeface="Roboto Light"/>
              </a:rPr>
              <a:t>Programação</a:t>
            </a:r>
            <a:r>
              <a:rPr lang="en" dirty="0">
                <a:latin typeface="Roboto Light"/>
                <a:ea typeface="Roboto Light"/>
                <a:cs typeface="Roboto Light"/>
              </a:rPr>
              <a:t> para a Web</a:t>
            </a:r>
          </a:p>
          <a:p>
            <a:pPr>
              <a:lnSpc>
                <a:spcPts val="2600"/>
              </a:lnSpc>
            </a:pPr>
            <a:r>
              <a:rPr lang="pt-BR" dirty="0">
                <a:latin typeface="Roboto Light"/>
                <a:ea typeface="Roboto Light"/>
                <a:cs typeface="Arial"/>
              </a:rPr>
              <a:t>Docente: Marco </a:t>
            </a:r>
            <a:r>
              <a:rPr lang="pt-BR" err="1">
                <a:latin typeface="Roboto Light"/>
                <a:ea typeface="Roboto Light"/>
                <a:cs typeface="Arial"/>
              </a:rPr>
              <a:t>Tereso</a:t>
            </a:r>
            <a:endParaRPr lang="pt-BR">
              <a:latin typeface="Roboto Light"/>
              <a:ea typeface="Roboto Light"/>
              <a:cs typeface="Arial"/>
            </a:endParaRPr>
          </a:p>
          <a:p>
            <a:pPr>
              <a:lnSpc>
                <a:spcPts val="2600"/>
              </a:lnSpc>
            </a:pPr>
            <a:r>
              <a:rPr lang="pt-BR" dirty="0">
                <a:latin typeface="Roboto Light"/>
                <a:ea typeface="Roboto Light"/>
                <a:cs typeface="Arial"/>
              </a:rPr>
              <a:t>Alunos: </a:t>
            </a:r>
            <a:r>
              <a:rPr lang="pt-BR" err="1">
                <a:latin typeface="Roboto Light"/>
                <a:ea typeface="Roboto Light"/>
                <a:cs typeface="Arial"/>
              </a:rPr>
              <a:t>Milenna</a:t>
            </a:r>
            <a:r>
              <a:rPr lang="pt-BR" dirty="0">
                <a:latin typeface="Roboto Light"/>
                <a:ea typeface="Roboto Light"/>
                <a:cs typeface="Arial"/>
              </a:rPr>
              <a:t> Medeiros e Nelson César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AC8FFFF-5566-C54C-859F-A7932F2F4E2B}"/>
              </a:ext>
            </a:extLst>
          </p:cNvPr>
          <p:cNvSpPr txBox="1"/>
          <p:nvPr/>
        </p:nvSpPr>
        <p:spPr>
          <a:xfrm>
            <a:off x="262469" y="2091413"/>
            <a:ext cx="11496458" cy="19107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7420"/>
              </a:lnSpc>
            </a:pPr>
            <a:r>
              <a:rPr lang="es-ES" sz="9000" b="1" dirty="0">
                <a:solidFill>
                  <a:schemeClr val="tx2"/>
                </a:solidFill>
              </a:rPr>
              <a:t>Up </a:t>
            </a:r>
            <a:r>
              <a:rPr lang="es-ES" sz="9000" b="1" err="1">
                <a:solidFill>
                  <a:schemeClr val="tx2"/>
                </a:solidFill>
              </a:rPr>
              <a:t>You</a:t>
            </a:r>
            <a:r>
              <a:rPr lang="es-ES" sz="9000" b="1" dirty="0">
                <a:solidFill>
                  <a:schemeClr val="tx2"/>
                </a:solidFill>
              </a:rPr>
              <a:t> </a:t>
            </a:r>
            <a:r>
              <a:rPr lang="es-ES" sz="9000" b="1" err="1">
                <a:solidFill>
                  <a:schemeClr val="tx2"/>
                </a:solidFill>
              </a:rPr>
              <a:t>Go</a:t>
            </a:r>
            <a:endParaRPr lang="es-ES" sz="9000" b="1">
              <a:solidFill>
                <a:schemeClr val="tx2"/>
              </a:solidFill>
              <a:cs typeface="Arial"/>
            </a:endParaRPr>
          </a:p>
          <a:p>
            <a:pPr algn="ctr">
              <a:lnSpc>
                <a:spcPts val="7420"/>
              </a:lnSpc>
            </a:pPr>
            <a:r>
              <a:rPr lang="es-ES" sz="5400" b="1" dirty="0">
                <a:solidFill>
                  <a:schemeClr val="accent1"/>
                </a:solidFill>
              </a:rPr>
              <a:t>Plataforma de </a:t>
            </a:r>
            <a:r>
              <a:rPr lang="es-ES" sz="5400" b="1" err="1">
                <a:solidFill>
                  <a:schemeClr val="accent1"/>
                </a:solidFill>
              </a:rPr>
              <a:t>Estágios</a:t>
            </a:r>
            <a:endParaRPr lang="es-ES" sz="5400" b="1">
              <a:solidFill>
                <a:schemeClr val="accent1"/>
              </a:solidFill>
              <a:cs typeface="Arial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5096C97-789C-8B47-B623-CB8479FC7B72}"/>
              </a:ext>
            </a:extLst>
          </p:cNvPr>
          <p:cNvCxnSpPr>
            <a:cxnSpLocks/>
          </p:cNvCxnSpPr>
          <p:nvPr/>
        </p:nvCxnSpPr>
        <p:spPr>
          <a:xfrm>
            <a:off x="5422794" y="4242623"/>
            <a:ext cx="900285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3FD97E9B-F9C6-3242-A8C6-0D5D10DA30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6863" y="0"/>
            <a:ext cx="4572000" cy="685800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0AECA4C-651E-DD49-89C2-BE32E106D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883" y="0"/>
            <a:ext cx="3871525" cy="68580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28ABE2B-70F4-2EA5-F499-0F2A90804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107" y="5511420"/>
            <a:ext cx="555009" cy="589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DE7131D-4083-EB30-ECF5-B01A73CCC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586" y="-4549"/>
            <a:ext cx="1659273" cy="13056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2210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AE777-6957-79AA-A18F-9DC013410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288B318A-5DDC-110E-BE3F-B82FAFE480E4}"/>
              </a:ext>
            </a:extLst>
          </p:cNvPr>
          <p:cNvSpPr txBox="1">
            <a:spLocks/>
          </p:cNvSpPr>
          <p:nvPr/>
        </p:nvSpPr>
        <p:spPr>
          <a:xfrm>
            <a:off x="356523" y="448856"/>
            <a:ext cx="4962907" cy="118051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680"/>
              </a:lnSpc>
            </a:pPr>
            <a:r>
              <a:rPr lang="es-ES" b="1" dirty="0">
                <a:solidFill>
                  <a:schemeClr val="tx2"/>
                </a:solidFill>
                <a:latin typeface="Arial"/>
                <a:cs typeface="Arial"/>
              </a:rPr>
              <a:t>Interface </a:t>
            </a:r>
            <a:r>
              <a:rPr lang="es-ES" b="1" dirty="0">
                <a:solidFill>
                  <a:schemeClr val="accent1"/>
                </a:solidFill>
                <a:latin typeface="Arial"/>
                <a:cs typeface="Arial"/>
              </a:rPr>
              <a:t>Vagas</a:t>
            </a:r>
          </a:p>
        </p:txBody>
      </p:sp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E80DE9F0-FF0C-AAD2-F847-46FCB2211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97" y="1357481"/>
            <a:ext cx="10631129" cy="483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0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BC5D3-01C5-88C9-6DC0-307641B9E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DD3574D-97C2-07E6-1EF4-F8426B677089}"/>
              </a:ext>
            </a:extLst>
          </p:cNvPr>
          <p:cNvSpPr txBox="1">
            <a:spLocks/>
          </p:cNvSpPr>
          <p:nvPr/>
        </p:nvSpPr>
        <p:spPr>
          <a:xfrm>
            <a:off x="356523" y="448856"/>
            <a:ext cx="6241100" cy="118051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680"/>
              </a:lnSpc>
            </a:pPr>
            <a:r>
              <a:rPr lang="es-ES" b="1" dirty="0">
                <a:solidFill>
                  <a:schemeClr val="tx2"/>
                </a:solidFill>
                <a:latin typeface="Arial"/>
                <a:cs typeface="Arial"/>
              </a:rPr>
              <a:t>Interface </a:t>
            </a:r>
            <a:r>
              <a:rPr lang="es-ES" b="1" dirty="0" err="1">
                <a:solidFill>
                  <a:schemeClr val="accent1"/>
                </a:solidFill>
                <a:latin typeface="Arial"/>
                <a:cs typeface="Arial"/>
              </a:rPr>
              <a:t>Instituições</a:t>
            </a:r>
          </a:p>
        </p:txBody>
      </p:sp>
      <p:pic>
        <p:nvPicPr>
          <p:cNvPr id="3" name="Imagem 2" descr="Pessoas na frente de um estante de livros&#10;&#10;Descrição gerada automaticamente">
            <a:extLst>
              <a:ext uri="{FF2B5EF4-FFF2-40B4-BE49-F238E27FC236}">
                <a16:creationId xmlns:a16="http://schemas.microsoft.com/office/drawing/2014/main" id="{BD5F1489-52D2-CAB1-9F46-B5BE0AEC1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0" y="1326280"/>
            <a:ext cx="11061290" cy="51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3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F5BF5-F63B-4ACA-4698-93A695A36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9DB5F435-F05D-1FC1-48D9-8609BD3A1F0D}"/>
              </a:ext>
            </a:extLst>
          </p:cNvPr>
          <p:cNvSpPr txBox="1">
            <a:spLocks/>
          </p:cNvSpPr>
          <p:nvPr/>
        </p:nvSpPr>
        <p:spPr>
          <a:xfrm>
            <a:off x="356523" y="448856"/>
            <a:ext cx="6122966" cy="118051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680"/>
              </a:lnSpc>
            </a:pPr>
            <a:r>
              <a:rPr lang="es-ES" b="1" dirty="0">
                <a:solidFill>
                  <a:schemeClr val="tx2"/>
                </a:solidFill>
                <a:latin typeface="Arial"/>
                <a:cs typeface="Arial"/>
              </a:rPr>
              <a:t>Interface </a:t>
            </a:r>
            <a:r>
              <a:rPr lang="es-ES" b="1" dirty="0">
                <a:solidFill>
                  <a:schemeClr val="accent1"/>
                </a:solidFill>
                <a:latin typeface="Arial"/>
                <a:cs typeface="Arial"/>
              </a:rPr>
              <a:t>Empresa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966D17-893E-F583-C05D-719B8C34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04" y="1374264"/>
            <a:ext cx="10950677" cy="515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5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B15AF-B566-30BB-CE21-691AF033E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7750E960-C703-EB8D-F2DE-28757848DE5E}"/>
              </a:ext>
            </a:extLst>
          </p:cNvPr>
          <p:cNvSpPr/>
          <p:nvPr/>
        </p:nvSpPr>
        <p:spPr>
          <a:xfrm>
            <a:off x="9466250" y="4328404"/>
            <a:ext cx="2736180" cy="2553950"/>
          </a:xfrm>
          <a:prstGeom prst="rect">
            <a:avLst/>
          </a:prstGeom>
          <a:solidFill>
            <a:schemeClr val="accent1"/>
          </a:solidFill>
          <a:ln w="158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chemeClr val="tx2">
                  <a:lumMod val="90000"/>
                  <a:lumOff val="10000"/>
                  <a:alpha val="60000"/>
                </a:schemeClr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BF305AA-2BD8-282C-71C0-252635435839}"/>
              </a:ext>
            </a:extLst>
          </p:cNvPr>
          <p:cNvSpPr/>
          <p:nvPr/>
        </p:nvSpPr>
        <p:spPr>
          <a:xfrm>
            <a:off x="468923" y="562709"/>
            <a:ext cx="11243652" cy="5732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6" name="Marcador de contenido 16">
            <a:extLst>
              <a:ext uri="{FF2B5EF4-FFF2-40B4-BE49-F238E27FC236}">
                <a16:creationId xmlns:a16="http://schemas.microsoft.com/office/drawing/2014/main" id="{9003B059-82F0-2BA3-3DFF-9A8ECA4289D2}"/>
              </a:ext>
            </a:extLst>
          </p:cNvPr>
          <p:cNvSpPr txBox="1">
            <a:spLocks/>
          </p:cNvSpPr>
          <p:nvPr/>
        </p:nvSpPr>
        <p:spPr>
          <a:xfrm>
            <a:off x="2619962" y="4212195"/>
            <a:ext cx="6961238" cy="11719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ES" sz="2000" dirty="0" err="1">
                <a:solidFill>
                  <a:schemeClr val="bg2">
                    <a:alpha val="85000"/>
                  </a:schemeClr>
                </a:solidFill>
              </a:rPr>
              <a:t>Tecnologias</a:t>
            </a:r>
            <a:r>
              <a:rPr lang="es-ES" sz="2000" dirty="0">
                <a:solidFill>
                  <a:schemeClr val="bg2">
                    <a:alpha val="85000"/>
                  </a:schemeClr>
                </a:solidFill>
              </a:rPr>
              <a:t> Utilizadas</a:t>
            </a:r>
            <a:endParaRPr lang="es-ES" sz="2000" dirty="0" err="1">
              <a:solidFill>
                <a:schemeClr val="bg2">
                  <a:alpha val="85000"/>
                </a:schemeClr>
              </a:solidFill>
              <a:cs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4086F34-0276-3391-E557-4273D42AB618}"/>
              </a:ext>
            </a:extLst>
          </p:cNvPr>
          <p:cNvSpPr/>
          <p:nvPr/>
        </p:nvSpPr>
        <p:spPr>
          <a:xfrm>
            <a:off x="476865" y="558140"/>
            <a:ext cx="1369710" cy="1278487"/>
          </a:xfrm>
          <a:prstGeom prst="rect">
            <a:avLst/>
          </a:prstGeom>
          <a:solidFill>
            <a:schemeClr val="accent1"/>
          </a:solidFill>
          <a:ln w="158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chemeClr val="tx2">
                  <a:lumMod val="90000"/>
                  <a:lumOff val="10000"/>
                  <a:alpha val="60000"/>
                </a:schemeClr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3FBD221-8F63-6558-2303-7F29008E1705}"/>
              </a:ext>
            </a:extLst>
          </p:cNvPr>
          <p:cNvSpPr txBox="1"/>
          <p:nvPr/>
        </p:nvSpPr>
        <p:spPr>
          <a:xfrm>
            <a:off x="4096767" y="558140"/>
            <a:ext cx="3959293" cy="377026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US" sz="23900" b="1" dirty="0">
                <a:solidFill>
                  <a:schemeClr val="accent1">
                    <a:alpha val="41000"/>
                  </a:schemeClr>
                </a:solidFill>
                <a:latin typeface="Arial"/>
                <a:cs typeface="Arial"/>
              </a:rPr>
              <a:t>03</a:t>
            </a:r>
            <a:endParaRPr lang="en-US" sz="23900" b="1" dirty="0">
              <a:solidFill>
                <a:schemeClr val="accent1">
                  <a:alpha val="41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5021DA-5D1B-E4A2-8909-57B29859C81E}"/>
              </a:ext>
            </a:extLst>
          </p:cNvPr>
          <p:cNvSpPr txBox="1"/>
          <p:nvPr/>
        </p:nvSpPr>
        <p:spPr>
          <a:xfrm>
            <a:off x="489935" y="2324369"/>
            <a:ext cx="1121213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8000" b="1" dirty="0">
                <a:solidFill>
                  <a:schemeClr val="bg2"/>
                </a:solidFill>
              </a:rPr>
              <a:t>Capítulo</a:t>
            </a:r>
            <a:endParaRPr lang="es-ES" sz="8000" b="1" dirty="0">
              <a:solidFill>
                <a:schemeClr val="bg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54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5D0C399-7D93-534B-A41B-FA80EB1F9289}"/>
              </a:ext>
            </a:extLst>
          </p:cNvPr>
          <p:cNvSpPr txBox="1"/>
          <p:nvPr/>
        </p:nvSpPr>
        <p:spPr>
          <a:xfrm>
            <a:off x="1710700" y="2678802"/>
            <a:ext cx="225546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>
                <a:solidFill>
                  <a:schemeClr val="accent1"/>
                </a:solidFill>
              </a:rPr>
              <a:t>PHP</a:t>
            </a:r>
            <a:endParaRPr lang="pt-B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5FE906D-2892-054A-9025-D5266A767D69}"/>
              </a:ext>
            </a:extLst>
          </p:cNvPr>
          <p:cNvSpPr txBox="1"/>
          <p:nvPr/>
        </p:nvSpPr>
        <p:spPr>
          <a:xfrm>
            <a:off x="1413511" y="3656616"/>
            <a:ext cx="2729629" cy="11020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1639"/>
              </a:lnSpc>
            </a:pP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O PHP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foi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escolhido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como a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linguagem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para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lidar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com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os dados do lado do servidor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devido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à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sua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versatilidade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 e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capacidade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de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interação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com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bancos de dados.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2FF54A9-6B22-C640-A421-02FE2F5C792B}"/>
              </a:ext>
            </a:extLst>
          </p:cNvPr>
          <p:cNvSpPr txBox="1"/>
          <p:nvPr/>
        </p:nvSpPr>
        <p:spPr>
          <a:xfrm>
            <a:off x="4945094" y="2644683"/>
            <a:ext cx="225546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1600" b="1" dirty="0" err="1">
                <a:solidFill>
                  <a:schemeClr val="accent1"/>
                </a:solidFill>
              </a:rPr>
              <a:t>Laragon</a:t>
            </a:r>
            <a:endParaRPr lang="es-ES" sz="1600" b="1" dirty="0" err="1">
              <a:solidFill>
                <a:schemeClr val="accent1"/>
              </a:solidFill>
              <a:cs typeface="Arial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8D68A6C-54F2-BB40-B15E-6E620E450BCB}"/>
              </a:ext>
            </a:extLst>
          </p:cNvPr>
          <p:cNvSpPr txBox="1"/>
          <p:nvPr/>
        </p:nvSpPr>
        <p:spPr>
          <a:xfrm>
            <a:off x="8164080" y="2610563"/>
            <a:ext cx="225546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da" sz="1600" b="1" dirty="0" err="1">
                <a:solidFill>
                  <a:schemeClr val="accent1"/>
                </a:solidFill>
              </a:rPr>
              <a:t>Mysql</a:t>
            </a:r>
            <a:endParaRPr lang="da" sz="1600" b="1" dirty="0" err="1">
              <a:solidFill>
                <a:schemeClr val="accent1"/>
              </a:solidFill>
              <a:cs typeface="Arial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3F7A31D-2429-D644-A500-47DB78A3D3AA}"/>
              </a:ext>
            </a:extLst>
          </p:cNvPr>
          <p:cNvCxnSpPr>
            <a:cxnSpLocks/>
          </p:cNvCxnSpPr>
          <p:nvPr/>
        </p:nvCxnSpPr>
        <p:spPr>
          <a:xfrm>
            <a:off x="2564019" y="3476794"/>
            <a:ext cx="4621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753D37D-C909-F74E-8202-3D693C29B350}"/>
              </a:ext>
            </a:extLst>
          </p:cNvPr>
          <p:cNvSpPr txBox="1"/>
          <p:nvPr/>
        </p:nvSpPr>
        <p:spPr>
          <a:xfrm>
            <a:off x="4704896" y="3622497"/>
            <a:ext cx="2729629" cy="8968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1639"/>
              </a:lnSpc>
            </a:pP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O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Laragon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é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empregado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por facilitar a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conexão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com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bases de dados e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possibilitar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o uso do PHP em ambientes de </a:t>
            </a:r>
            <a:r>
              <a:rPr lang="es-ES" sz="1200" dirty="0" err="1">
                <a:solidFill>
                  <a:schemeClr val="tx2"/>
                </a:solidFill>
                <a:ea typeface="+mn-lt"/>
                <a:cs typeface="+mn-lt"/>
              </a:rPr>
              <a:t>desenvolvimento</a:t>
            </a:r>
            <a:r>
              <a:rPr lang="es-ES" sz="1200" dirty="0">
                <a:solidFill>
                  <a:schemeClr val="tx2"/>
                </a:solidFill>
                <a:ea typeface="+mn-lt"/>
                <a:cs typeface="+mn-lt"/>
              </a:rPr>
              <a:t> local.</a:t>
            </a:r>
            <a:endParaRPr lang="pt-BR" dirty="0">
              <a:solidFill>
                <a:schemeClr val="tx2"/>
              </a:solidFill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CD8C0C5-AB31-7B42-8C93-C25F7E99F7B4}"/>
              </a:ext>
            </a:extLst>
          </p:cNvPr>
          <p:cNvCxnSpPr>
            <a:cxnSpLocks/>
          </p:cNvCxnSpPr>
          <p:nvPr/>
        </p:nvCxnSpPr>
        <p:spPr>
          <a:xfrm>
            <a:off x="5855404" y="3442675"/>
            <a:ext cx="4621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6C06B0C-9E9C-8949-B1D9-7FF58A5D5D43}"/>
              </a:ext>
            </a:extLst>
          </p:cNvPr>
          <p:cNvSpPr txBox="1"/>
          <p:nvPr/>
        </p:nvSpPr>
        <p:spPr>
          <a:xfrm>
            <a:off x="7941542" y="3588377"/>
            <a:ext cx="2729629" cy="691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ts val="1640"/>
              </a:lnSpc>
            </a:pPr>
            <a:r>
              <a:rPr lang="es-ES" sz="1200" dirty="0">
                <a:solidFill>
                  <a:schemeClr val="tx2"/>
                </a:solidFill>
              </a:rPr>
              <a:t>Base de Dados utilizadas para guardar os dados dos </a:t>
            </a:r>
            <a:r>
              <a:rPr lang="es-ES" sz="1200" dirty="0" err="1">
                <a:solidFill>
                  <a:schemeClr val="tx2"/>
                </a:solidFill>
              </a:rPr>
              <a:t>alunos</a:t>
            </a:r>
            <a:r>
              <a:rPr lang="es-ES" sz="1200" dirty="0">
                <a:solidFill>
                  <a:schemeClr val="tx2"/>
                </a:solidFill>
              </a:rPr>
              <a:t>, empresas e </a:t>
            </a:r>
            <a:r>
              <a:rPr lang="es-ES" sz="1200" dirty="0" err="1">
                <a:solidFill>
                  <a:schemeClr val="tx2"/>
                </a:solidFill>
              </a:rPr>
              <a:t>instituições</a:t>
            </a:r>
            <a:r>
              <a:rPr lang="es-ES" sz="1200" dirty="0">
                <a:solidFill>
                  <a:schemeClr val="tx2"/>
                </a:solidFill>
              </a:rPr>
              <a:t>.</a:t>
            </a:r>
            <a:endParaRPr lang="es-ES" sz="1200" dirty="0">
              <a:solidFill>
                <a:schemeClr val="tx2"/>
              </a:solidFill>
              <a:cs typeface="Arial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676EA57-8F46-454A-8CCC-992B08E8FEE4}"/>
              </a:ext>
            </a:extLst>
          </p:cNvPr>
          <p:cNvCxnSpPr>
            <a:cxnSpLocks/>
          </p:cNvCxnSpPr>
          <p:nvPr/>
        </p:nvCxnSpPr>
        <p:spPr>
          <a:xfrm>
            <a:off x="9092050" y="3408555"/>
            <a:ext cx="4621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33633E26-76B3-A17F-D02C-CFD3E1ABB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092" y="1991436"/>
            <a:ext cx="520889" cy="52088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04501A5-2C82-9734-557F-E704ED3B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390" y="1877705"/>
            <a:ext cx="566383" cy="5777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A83105-8BCE-7B52-4EEE-5D18D9A56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167" y="1820838"/>
            <a:ext cx="725606" cy="69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0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9795D-6505-7C3D-865F-020E69313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818C3A94-75AE-0653-36BB-5AA2D3009892}"/>
              </a:ext>
            </a:extLst>
          </p:cNvPr>
          <p:cNvSpPr/>
          <p:nvPr/>
        </p:nvSpPr>
        <p:spPr>
          <a:xfrm>
            <a:off x="9466250" y="4328404"/>
            <a:ext cx="2736180" cy="2553950"/>
          </a:xfrm>
          <a:prstGeom prst="rect">
            <a:avLst/>
          </a:prstGeom>
          <a:solidFill>
            <a:schemeClr val="accent1"/>
          </a:solidFill>
          <a:ln w="158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chemeClr val="tx2">
                  <a:lumMod val="90000"/>
                  <a:lumOff val="10000"/>
                  <a:alpha val="60000"/>
                </a:schemeClr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8DCFAE7-A4F4-3A0A-E85B-F2E36ED29F13}"/>
              </a:ext>
            </a:extLst>
          </p:cNvPr>
          <p:cNvSpPr/>
          <p:nvPr/>
        </p:nvSpPr>
        <p:spPr>
          <a:xfrm>
            <a:off x="468923" y="562709"/>
            <a:ext cx="11243652" cy="5732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6" name="Marcador de contenido 16">
            <a:extLst>
              <a:ext uri="{FF2B5EF4-FFF2-40B4-BE49-F238E27FC236}">
                <a16:creationId xmlns:a16="http://schemas.microsoft.com/office/drawing/2014/main" id="{819CCDC4-79EC-6BD7-40D2-E782EAFE9044}"/>
              </a:ext>
            </a:extLst>
          </p:cNvPr>
          <p:cNvSpPr txBox="1">
            <a:spLocks/>
          </p:cNvSpPr>
          <p:nvPr/>
        </p:nvSpPr>
        <p:spPr>
          <a:xfrm>
            <a:off x="2619962" y="4212195"/>
            <a:ext cx="6961238" cy="11719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ES" sz="2000" dirty="0">
                <a:solidFill>
                  <a:schemeClr val="bg2">
                    <a:alpha val="85000"/>
                  </a:schemeClr>
                </a:solidFill>
              </a:rPr>
              <a:t>Base de Dados</a:t>
            </a:r>
            <a:endParaRPr lang="pt-BR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CD360AF-578E-855F-4ED4-AEB3DC5A91DE}"/>
              </a:ext>
            </a:extLst>
          </p:cNvPr>
          <p:cNvSpPr/>
          <p:nvPr/>
        </p:nvSpPr>
        <p:spPr>
          <a:xfrm>
            <a:off x="476865" y="558140"/>
            <a:ext cx="1369710" cy="1278487"/>
          </a:xfrm>
          <a:prstGeom prst="rect">
            <a:avLst/>
          </a:prstGeom>
          <a:solidFill>
            <a:schemeClr val="accent1"/>
          </a:solidFill>
          <a:ln w="158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chemeClr val="tx2">
                  <a:lumMod val="90000"/>
                  <a:lumOff val="10000"/>
                  <a:alpha val="60000"/>
                </a:schemeClr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C57FC0CA-C690-CAC1-CB9B-A71BA6CD91FA}"/>
              </a:ext>
            </a:extLst>
          </p:cNvPr>
          <p:cNvSpPr txBox="1"/>
          <p:nvPr/>
        </p:nvSpPr>
        <p:spPr>
          <a:xfrm>
            <a:off x="4096767" y="558140"/>
            <a:ext cx="3959293" cy="377026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US" sz="23900" b="1" dirty="0">
                <a:solidFill>
                  <a:schemeClr val="accent1">
                    <a:alpha val="41000"/>
                  </a:schemeClr>
                </a:solidFill>
                <a:latin typeface="Arial"/>
                <a:cs typeface="Arial"/>
              </a:rPr>
              <a:t>04</a:t>
            </a:r>
            <a:endParaRPr lang="en-US" sz="23900" b="1" dirty="0">
              <a:solidFill>
                <a:schemeClr val="accent1">
                  <a:alpha val="41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BE2ED6B-3003-BCB1-18B6-C91BE1A2DB1F}"/>
              </a:ext>
            </a:extLst>
          </p:cNvPr>
          <p:cNvSpPr txBox="1"/>
          <p:nvPr/>
        </p:nvSpPr>
        <p:spPr>
          <a:xfrm>
            <a:off x="489935" y="2324369"/>
            <a:ext cx="1121213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8000" b="1" dirty="0">
                <a:solidFill>
                  <a:schemeClr val="bg2"/>
                </a:solidFill>
              </a:rPr>
              <a:t>Capítulo</a:t>
            </a:r>
            <a:endParaRPr lang="es-ES" sz="8000" b="1" dirty="0">
              <a:solidFill>
                <a:schemeClr val="bg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61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1682D-A235-1963-FE36-8550E4DB1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31004-1F8F-E65A-ECF3-45993DCE129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01367" y="471636"/>
            <a:ext cx="3890963" cy="94602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/>
                <a:ea typeface="+mj-lt"/>
                <a:cs typeface="+mj-lt"/>
              </a:rPr>
              <a:t> </a:t>
            </a:r>
            <a:r>
              <a:rPr lang="en-US" b="1" dirty="0" err="1">
                <a:solidFill>
                  <a:srgbClr val="000000"/>
                </a:solidFill>
                <a:latin typeface="Arial"/>
                <a:ea typeface="+mj-lt"/>
                <a:cs typeface="+mj-lt"/>
              </a:rPr>
              <a:t>Mysql</a:t>
            </a:r>
            <a:endParaRPr lang="pt-BR" b="1" dirty="0" err="1">
              <a:latin typeface="Arial"/>
              <a:ea typeface="+mj-lt"/>
              <a:cs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03048E-D878-D302-8D36-9847C3C19DCD}"/>
              </a:ext>
            </a:extLst>
          </p:cNvPr>
          <p:cNvSpPr txBox="1"/>
          <p:nvPr/>
        </p:nvSpPr>
        <p:spPr>
          <a:xfrm>
            <a:off x="1118403" y="2026285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5D482-5E18-440B-E5C9-1E977C7551F1}"/>
              </a:ext>
            </a:extLst>
          </p:cNvPr>
          <p:cNvSpPr txBox="1"/>
          <p:nvPr/>
        </p:nvSpPr>
        <p:spPr>
          <a:xfrm>
            <a:off x="9605790" y="3876333"/>
            <a:ext cx="1251176" cy="307777"/>
          </a:xfrm>
          <a:prstGeom prst="rect">
            <a:avLst/>
          </a:prstGeom>
          <a:noFill/>
        </p:spPr>
        <p:txBody>
          <a:bodyPr wrap="none" lIns="0" tIns="45720" rIns="0" bIns="45720" rtlCol="0" anchor="t">
            <a:spAutoFit/>
          </a:bodyPr>
          <a:lstStyle/>
          <a:p>
            <a:r>
              <a:rPr lang="en-US" sz="1400" b="1" dirty="0" err="1">
                <a:latin typeface="Arial"/>
                <a:ea typeface="Open Sans"/>
                <a:cs typeface="Arial"/>
              </a:rPr>
              <a:t>Tabela</a:t>
            </a:r>
            <a:r>
              <a:rPr lang="en-US" sz="1400" b="1" dirty="0">
                <a:latin typeface="Arial"/>
                <a:ea typeface="Open Sans"/>
                <a:cs typeface="Arial"/>
              </a:rPr>
              <a:t> </a:t>
            </a:r>
            <a:r>
              <a:rPr lang="en-US" sz="1400" b="1" dirty="0" err="1">
                <a:latin typeface="Arial"/>
                <a:ea typeface="Open Sans"/>
                <a:cs typeface="Arial"/>
              </a:rPr>
              <a:t>Alunos</a:t>
            </a:r>
            <a:r>
              <a:rPr lang="en-US" sz="1400" b="1" dirty="0">
                <a:latin typeface="Arial"/>
                <a:ea typeface="Open Sans"/>
                <a:cs typeface="Arial"/>
              </a:rPr>
              <a:t> 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CD3DC2-3BBA-FEE2-79AC-AFAF3D6B5BAD}"/>
              </a:ext>
            </a:extLst>
          </p:cNvPr>
          <p:cNvSpPr txBox="1"/>
          <p:nvPr/>
        </p:nvSpPr>
        <p:spPr>
          <a:xfrm>
            <a:off x="1118403" y="3569435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8F405A-83C5-E060-3FCC-DDB825605116}"/>
              </a:ext>
            </a:extLst>
          </p:cNvPr>
          <p:cNvSpPr txBox="1"/>
          <p:nvPr/>
        </p:nvSpPr>
        <p:spPr>
          <a:xfrm>
            <a:off x="9605790" y="5419482"/>
            <a:ext cx="1459823" cy="307777"/>
          </a:xfrm>
          <a:prstGeom prst="rect">
            <a:avLst/>
          </a:prstGeom>
          <a:noFill/>
        </p:spPr>
        <p:txBody>
          <a:bodyPr wrap="none" lIns="0" tIns="45720" rIns="0" bIns="45720" rtlCol="0" anchor="t">
            <a:spAutoFit/>
          </a:bodyPr>
          <a:lstStyle/>
          <a:p>
            <a:r>
              <a:rPr lang="en-US" sz="1400" b="1" dirty="0" err="1">
                <a:latin typeface="Arial"/>
                <a:ea typeface="Open Sans"/>
                <a:cs typeface="Arial"/>
              </a:rPr>
              <a:t>Tabela</a:t>
            </a:r>
            <a:r>
              <a:rPr lang="en-US" sz="1400" b="1" dirty="0">
                <a:latin typeface="Arial"/>
                <a:ea typeface="Open Sans"/>
                <a:cs typeface="Arial"/>
              </a:rPr>
              <a:t> </a:t>
            </a:r>
            <a:r>
              <a:rPr lang="en-US" sz="1400" b="1" dirty="0" err="1">
                <a:latin typeface="Arial"/>
                <a:ea typeface="Open Sans"/>
                <a:cs typeface="Arial"/>
              </a:rPr>
              <a:t>Empresas</a:t>
            </a:r>
            <a:endParaRPr lang="pt-BR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51EF44-5A6C-8AFA-A50A-018F4F6AAEB6}"/>
              </a:ext>
            </a:extLst>
          </p:cNvPr>
          <p:cNvSpPr txBox="1"/>
          <p:nvPr/>
        </p:nvSpPr>
        <p:spPr>
          <a:xfrm>
            <a:off x="1118403" y="5112585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7617D5-DC7E-FB62-CC83-088A0E1C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92" y="399197"/>
            <a:ext cx="941696" cy="953069"/>
          </a:xfrm>
          <a:prstGeom prst="rect">
            <a:avLst/>
          </a:prstGeom>
        </p:spPr>
      </p:pic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40B9F358-79EE-537C-2B17-147AC3CD9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358662"/>
            <a:ext cx="6096000" cy="1346229"/>
          </a:xfrm>
          <a:prstGeom prst="rect">
            <a:avLst/>
          </a:prstGeom>
        </p:spPr>
      </p:pic>
      <p:pic>
        <p:nvPicPr>
          <p:cNvPr id="9" name="Imagem 8" descr="Tabela&#10;&#10;Descrição gerada automaticamente">
            <a:extLst>
              <a:ext uri="{FF2B5EF4-FFF2-40B4-BE49-F238E27FC236}">
                <a16:creationId xmlns:a16="http://schemas.microsoft.com/office/drawing/2014/main" id="{3AD1BA50-3476-7B40-14AB-470FBC963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157" y="5141401"/>
            <a:ext cx="6096000" cy="859436"/>
          </a:xfrm>
          <a:prstGeom prst="rect">
            <a:avLst/>
          </a:prstGeom>
        </p:spPr>
      </p:pic>
      <p:pic>
        <p:nvPicPr>
          <p:cNvPr id="12" name="Imagem 1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8A6DEDA-B11E-8351-D521-5A80457933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0314" y="1806229"/>
            <a:ext cx="4895850" cy="1352550"/>
          </a:xfrm>
          <a:prstGeom prst="rect">
            <a:avLst/>
          </a:prstGeom>
        </p:spPr>
      </p:pic>
      <p:sp>
        <p:nvSpPr>
          <p:cNvPr id="18" name="CuadroTexto 8">
            <a:extLst>
              <a:ext uri="{FF2B5EF4-FFF2-40B4-BE49-F238E27FC236}">
                <a16:creationId xmlns:a16="http://schemas.microsoft.com/office/drawing/2014/main" id="{F0D2FFBA-1A60-4FD3-9F9F-B42D25528EDA}"/>
              </a:ext>
            </a:extLst>
          </p:cNvPr>
          <p:cNvSpPr txBox="1"/>
          <p:nvPr/>
        </p:nvSpPr>
        <p:spPr>
          <a:xfrm>
            <a:off x="8375336" y="2086545"/>
            <a:ext cx="3070591" cy="4864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1640"/>
              </a:lnSpc>
            </a:pPr>
            <a:r>
              <a:rPr lang="es-ES" sz="1200" dirty="0" err="1">
                <a:solidFill>
                  <a:schemeClr val="tx2"/>
                </a:solidFill>
              </a:rPr>
              <a:t>Tabelas</a:t>
            </a:r>
            <a:r>
              <a:rPr lang="es-ES" sz="1200" dirty="0">
                <a:solidFill>
                  <a:schemeClr val="tx2"/>
                </a:solidFill>
              </a:rPr>
              <a:t> criadas para guardar os dados de </a:t>
            </a:r>
            <a:r>
              <a:rPr lang="es-ES" sz="1200" dirty="0" err="1">
                <a:solidFill>
                  <a:schemeClr val="tx2"/>
                </a:solidFill>
              </a:rPr>
              <a:t>Alunos</a:t>
            </a:r>
            <a:r>
              <a:rPr lang="es-ES" sz="1200" dirty="0">
                <a:solidFill>
                  <a:schemeClr val="tx2"/>
                </a:solidFill>
              </a:rPr>
              <a:t>, empresas e </a:t>
            </a:r>
            <a:r>
              <a:rPr lang="es-ES" sz="1200" dirty="0" err="1">
                <a:solidFill>
                  <a:schemeClr val="tx2"/>
                </a:solidFill>
              </a:rPr>
              <a:t>Instituições</a:t>
            </a:r>
            <a:r>
              <a:rPr lang="es-ES" sz="1200" dirty="0">
                <a:solidFill>
                  <a:schemeClr val="tx2"/>
                </a:solidFill>
              </a:rPr>
              <a:t>.</a:t>
            </a:r>
            <a:endParaRPr lang="es-ES" sz="1200" dirty="0" err="1">
              <a:solidFill>
                <a:schemeClr val="tx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210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5A4EAD9-2A41-1346-92B9-BFF87B435C28}"/>
              </a:ext>
            </a:extLst>
          </p:cNvPr>
          <p:cNvSpPr/>
          <p:nvPr/>
        </p:nvSpPr>
        <p:spPr>
          <a:xfrm>
            <a:off x="6782485" y="558140"/>
            <a:ext cx="4358244" cy="4067983"/>
          </a:xfrm>
          <a:prstGeom prst="rect">
            <a:avLst/>
          </a:prstGeom>
          <a:solidFill>
            <a:schemeClr val="accent1"/>
          </a:solidFill>
          <a:ln w="158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C09B76C9-F265-4745-9AAE-A08617864DC5}"/>
              </a:ext>
            </a:extLst>
          </p:cNvPr>
          <p:cNvSpPr txBox="1">
            <a:spLocks/>
          </p:cNvSpPr>
          <p:nvPr/>
        </p:nvSpPr>
        <p:spPr>
          <a:xfrm>
            <a:off x="399814" y="493615"/>
            <a:ext cx="5019674" cy="127498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680"/>
              </a:lnSpc>
            </a:pPr>
            <a:r>
              <a:rPr lang="en" b="1" dirty="0" err="1">
                <a:solidFill>
                  <a:srgbClr val="002060"/>
                </a:solidFill>
              </a:rPr>
              <a:t>Bibliografia</a:t>
            </a:r>
            <a:endParaRPr lang="en" b="1" dirty="0" err="1">
              <a:solidFill>
                <a:srgbClr val="002060"/>
              </a:solidFill>
              <a:cs typeface="Arial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61BFD6B-FE08-0845-9171-79E1720155F9}"/>
              </a:ext>
            </a:extLst>
          </p:cNvPr>
          <p:cNvCxnSpPr/>
          <p:nvPr/>
        </p:nvCxnSpPr>
        <p:spPr>
          <a:xfrm>
            <a:off x="479425" y="4857008"/>
            <a:ext cx="56165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19530300-3F5D-3140-A5A0-520733E384D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69" r="456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" name="CuadroTexto 8">
            <a:extLst>
              <a:ext uri="{FF2B5EF4-FFF2-40B4-BE49-F238E27FC236}">
                <a16:creationId xmlns:a16="http://schemas.microsoft.com/office/drawing/2014/main" id="{50CD0284-E6AA-3ECD-672F-515FFE6987A3}"/>
              </a:ext>
            </a:extLst>
          </p:cNvPr>
          <p:cNvSpPr txBox="1"/>
          <p:nvPr/>
        </p:nvSpPr>
        <p:spPr>
          <a:xfrm>
            <a:off x="482380" y="1665738"/>
            <a:ext cx="5618174" cy="11182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lnSpc>
                <a:spcPts val="1640"/>
              </a:lnSpc>
              <a:buFont typeface="Arial"/>
              <a:buChar char="•"/>
            </a:pPr>
            <a:r>
              <a:rPr lang="es-ES" sz="1600" dirty="0">
                <a:solidFill>
                  <a:schemeClr val="tx2"/>
                </a:solidFill>
                <a:latin typeface="HelveticaNeue-UltraLight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https://www.php.net/manual/en/index.php</a:t>
            </a:r>
            <a:endParaRPr lang="pt-BR" sz="1600">
              <a:solidFill>
                <a:schemeClr val="tx2"/>
              </a:solidFill>
              <a:latin typeface="HelveticaNeue-UltraLight"/>
              <a:ea typeface="+mn-lt"/>
              <a:cs typeface="+mn-lt"/>
            </a:endParaRPr>
          </a:p>
          <a:p>
            <a:pPr>
              <a:lnSpc>
                <a:spcPts val="1639"/>
              </a:lnSpc>
            </a:pPr>
            <a:endParaRPr lang="es-ES" sz="1600" dirty="0">
              <a:solidFill>
                <a:schemeClr val="tx2"/>
              </a:solidFill>
              <a:latin typeface="HelveticaNeue-UltraLight"/>
              <a:ea typeface="+mn-lt"/>
              <a:cs typeface="+mn-lt"/>
            </a:endParaRPr>
          </a:p>
          <a:p>
            <a:pPr marL="171450" indent="-171450">
              <a:lnSpc>
                <a:spcPts val="1639"/>
              </a:lnSpc>
              <a:buFont typeface="Arial"/>
              <a:buChar char="•"/>
            </a:pPr>
            <a:r>
              <a:rPr lang="es-ES" sz="1600" dirty="0">
                <a:solidFill>
                  <a:schemeClr val="tx2"/>
                </a:solidFill>
                <a:latin typeface="HelveticaNeue-UltraLight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https://laragon.org/docs/</a:t>
            </a:r>
            <a:endParaRPr lang="es-ES" sz="1600">
              <a:solidFill>
                <a:schemeClr val="tx2"/>
              </a:solidFill>
              <a:latin typeface="HelveticaNeue-UltraLight"/>
              <a:ea typeface="+mn-lt"/>
              <a:cs typeface="+mn-lt"/>
            </a:endParaRPr>
          </a:p>
          <a:p>
            <a:pPr>
              <a:lnSpc>
                <a:spcPts val="1639"/>
              </a:lnSpc>
            </a:pPr>
            <a:endParaRPr lang="es-ES" sz="1600" dirty="0">
              <a:solidFill>
                <a:schemeClr val="tx2"/>
              </a:solidFill>
              <a:latin typeface="HelveticaNeue-UltraLight"/>
              <a:ea typeface="+mn-lt"/>
              <a:cs typeface="+mn-lt"/>
            </a:endParaRPr>
          </a:p>
          <a:p>
            <a:pPr marL="171450" indent="-171450">
              <a:lnSpc>
                <a:spcPts val="1639"/>
              </a:lnSpc>
              <a:buFont typeface="Arial"/>
              <a:buChar char="•"/>
            </a:pPr>
            <a:r>
              <a:rPr lang="es-ES" sz="1600" dirty="0">
                <a:solidFill>
                  <a:schemeClr val="tx2"/>
                </a:solidFill>
                <a:latin typeface="HelveticaNeue-UltraLight"/>
                <a:ea typeface="+mn-lt"/>
                <a:cs typeface="+mn-lt"/>
              </a:rPr>
              <a:t>https://www.w3schools.com/css/css3_animations.asp</a:t>
            </a:r>
            <a:endParaRPr lang="es-ES" sz="1600" dirty="0">
              <a:solidFill>
                <a:schemeClr val="tx2"/>
              </a:solidFill>
              <a:latin typeface="HelveticaNeue-UltraLight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8064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02FBF06F-0325-AB44-B72E-91E8151752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4" b="34"/>
          <a:stretch/>
        </p:blipFill>
        <p:spPr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A486333-2F1A-D249-96E1-8C9100637569}"/>
              </a:ext>
            </a:extLst>
          </p:cNvPr>
          <p:cNvSpPr txBox="1"/>
          <p:nvPr/>
        </p:nvSpPr>
        <p:spPr>
          <a:xfrm>
            <a:off x="467189" y="3595721"/>
            <a:ext cx="1121213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8000" b="1" dirty="0" err="1">
                <a:solidFill>
                  <a:schemeClr val="bg2"/>
                </a:solidFill>
              </a:rPr>
              <a:t>The</a:t>
            </a:r>
            <a:r>
              <a:rPr lang="es-ES" sz="8000" b="1" dirty="0">
                <a:solidFill>
                  <a:schemeClr val="bg2"/>
                </a:solidFill>
              </a:rPr>
              <a:t> </a:t>
            </a:r>
            <a:r>
              <a:rPr lang="es-ES" sz="8000" b="1" dirty="0" err="1">
                <a:solidFill>
                  <a:schemeClr val="accent1"/>
                </a:solidFill>
              </a:rPr>
              <a:t>end</a:t>
            </a:r>
            <a:endParaRPr lang="es-ES" sz="8000" b="1" dirty="0" err="1">
              <a:solidFill>
                <a:schemeClr val="accent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382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89576" y="596741"/>
            <a:ext cx="3890963" cy="94602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/>
                <a:ea typeface="+mj-lt"/>
                <a:cs typeface="+mj-lt"/>
              </a:rPr>
              <a:t>📍 </a:t>
            </a:r>
            <a:r>
              <a:rPr lang="en-US" b="1" err="1">
                <a:solidFill>
                  <a:srgbClr val="000000"/>
                </a:solidFill>
                <a:latin typeface="Arial"/>
                <a:ea typeface="+mj-lt"/>
                <a:cs typeface="+mj-lt"/>
              </a:rPr>
              <a:t>Indice</a:t>
            </a:r>
            <a:endParaRPr lang="pt-BR" b="1" err="1">
              <a:latin typeface="Arial"/>
              <a:ea typeface="+mj-lt"/>
              <a:cs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5014" y="2321810"/>
            <a:ext cx="2343590" cy="307777"/>
          </a:xfrm>
          <a:prstGeom prst="rect">
            <a:avLst/>
          </a:prstGeom>
          <a:noFill/>
        </p:spPr>
        <p:txBody>
          <a:bodyPr wrap="none" lIns="0" tIns="45720" rIns="0" bIns="45720" rtlCol="0" anchor="t">
            <a:spAutoFit/>
          </a:bodyPr>
          <a:lstStyle/>
          <a:p>
            <a:r>
              <a:rPr lang="en-US" sz="1400" b="1" dirty="0" err="1">
                <a:latin typeface="Arial"/>
                <a:ea typeface="Open Sans"/>
                <a:cs typeface="Arial"/>
              </a:rPr>
              <a:t>Funcionalidades</a:t>
            </a:r>
            <a:r>
              <a:rPr lang="en-US" sz="1400" b="1" dirty="0">
                <a:latin typeface="Arial"/>
                <a:ea typeface="Open Sans"/>
                <a:cs typeface="Arial"/>
              </a:rPr>
              <a:t> do </a:t>
            </a:r>
            <a:r>
              <a:rPr lang="en-US" sz="1400" b="1" dirty="0" err="1">
                <a:latin typeface="Arial"/>
                <a:ea typeface="Open Sans"/>
                <a:cs typeface="Arial"/>
              </a:rPr>
              <a:t>Projeto</a:t>
            </a:r>
            <a:endParaRPr lang="en-US" sz="1400" b="1" dirty="0" err="1">
              <a:latin typeface="Arial" panose="020B0604020202020204" pitchFamily="34" charset="0"/>
              <a:ea typeface="Open Sans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8403" y="2026285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45014" y="3899079"/>
            <a:ext cx="1693862" cy="307777"/>
          </a:xfrm>
          <a:prstGeom prst="rect">
            <a:avLst/>
          </a:prstGeom>
          <a:noFill/>
        </p:spPr>
        <p:txBody>
          <a:bodyPr wrap="none" lIns="0" tIns="45720" rIns="0" bIns="45720" rtlCol="0" anchor="t">
            <a:spAutoFit/>
          </a:bodyPr>
          <a:lstStyle/>
          <a:p>
            <a:r>
              <a:rPr lang="en-US" sz="1400" b="1" dirty="0">
                <a:latin typeface="Arial"/>
                <a:ea typeface="Open Sans"/>
                <a:cs typeface="Arial"/>
              </a:rPr>
              <a:t>Tecnologias </a:t>
            </a:r>
            <a:r>
              <a:rPr lang="en-US" sz="1400" b="1" dirty="0" err="1">
                <a:latin typeface="Arial"/>
                <a:ea typeface="Open Sans"/>
                <a:cs typeface="Arial"/>
              </a:rPr>
              <a:t>usadas</a:t>
            </a:r>
            <a:endParaRPr lang="pt-BR" dirty="0" err="1"/>
          </a:p>
        </p:txBody>
      </p:sp>
      <p:sp>
        <p:nvSpPr>
          <p:cNvPr id="8" name="TextBox 7"/>
          <p:cNvSpPr txBox="1"/>
          <p:nvPr/>
        </p:nvSpPr>
        <p:spPr>
          <a:xfrm>
            <a:off x="1118403" y="3569435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61589" y="2333183"/>
            <a:ext cx="585097" cy="307777"/>
          </a:xfrm>
          <a:prstGeom prst="rect">
            <a:avLst/>
          </a:prstGeom>
          <a:noFill/>
        </p:spPr>
        <p:txBody>
          <a:bodyPr wrap="none" lIns="0" tIns="45720" rIns="0" bIns="45720" rtlCol="0" anchor="t">
            <a:spAutoFit/>
          </a:bodyPr>
          <a:lstStyle/>
          <a:p>
            <a:r>
              <a:rPr lang="en-US" sz="1400" b="1" dirty="0">
                <a:latin typeface="Arial"/>
                <a:ea typeface="Open Sans"/>
                <a:cs typeface="Arial"/>
              </a:rPr>
              <a:t>Layout</a:t>
            </a:r>
            <a:endParaRPr lang="pt-BR" dirty="0"/>
          </a:p>
        </p:txBody>
      </p:sp>
      <p:sp>
        <p:nvSpPr>
          <p:cNvPr id="11" name="TextBox 10"/>
          <p:cNvSpPr txBox="1"/>
          <p:nvPr/>
        </p:nvSpPr>
        <p:spPr>
          <a:xfrm>
            <a:off x="6734978" y="2026285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61589" y="3876333"/>
            <a:ext cx="1282402" cy="307777"/>
          </a:xfrm>
          <a:prstGeom prst="rect">
            <a:avLst/>
          </a:prstGeom>
          <a:noFill/>
        </p:spPr>
        <p:txBody>
          <a:bodyPr wrap="none" lIns="0" tIns="45720" rIns="0" bIns="45720" rtlCol="0" anchor="t">
            <a:spAutoFit/>
          </a:bodyPr>
          <a:lstStyle/>
          <a:p>
            <a:r>
              <a:rPr lang="en-US" sz="1400" b="1" dirty="0">
                <a:latin typeface="Arial"/>
                <a:ea typeface="Open Sans"/>
                <a:cs typeface="Arial"/>
              </a:rPr>
              <a:t>Base de Dados</a:t>
            </a:r>
            <a:endParaRPr lang="pt-BR" dirty="0"/>
          </a:p>
        </p:txBody>
      </p:sp>
      <p:sp>
        <p:nvSpPr>
          <p:cNvPr id="14" name="TextBox 13"/>
          <p:cNvSpPr txBox="1"/>
          <p:nvPr/>
        </p:nvSpPr>
        <p:spPr>
          <a:xfrm>
            <a:off x="6734978" y="3569435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45014" y="5442229"/>
            <a:ext cx="984244" cy="307777"/>
          </a:xfrm>
          <a:prstGeom prst="rect">
            <a:avLst/>
          </a:prstGeom>
          <a:noFill/>
        </p:spPr>
        <p:txBody>
          <a:bodyPr wrap="none" lIns="0" tIns="45720" rIns="0" bIns="45720" rtlCol="0" anchor="t">
            <a:spAutoFit/>
          </a:bodyPr>
          <a:lstStyle/>
          <a:p>
            <a:r>
              <a:rPr lang="en-US" sz="1400" b="1" dirty="0" err="1">
                <a:latin typeface="Arial"/>
                <a:ea typeface="Open Sans"/>
                <a:cs typeface="Arial"/>
              </a:rPr>
              <a:t>Bibliografia</a:t>
            </a:r>
            <a:endParaRPr lang="pt-BR" dirty="0" err="1"/>
          </a:p>
        </p:txBody>
      </p:sp>
      <p:sp>
        <p:nvSpPr>
          <p:cNvPr id="17" name="TextBox 16"/>
          <p:cNvSpPr txBox="1"/>
          <p:nvPr/>
        </p:nvSpPr>
        <p:spPr>
          <a:xfrm>
            <a:off x="1118403" y="5112585"/>
            <a:ext cx="769441" cy="92333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5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4674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4CCE7CD-7ADA-1446-9C98-A8BCA2C707D2}"/>
              </a:ext>
            </a:extLst>
          </p:cNvPr>
          <p:cNvSpPr/>
          <p:nvPr/>
        </p:nvSpPr>
        <p:spPr>
          <a:xfrm>
            <a:off x="9466250" y="4328404"/>
            <a:ext cx="2736180" cy="2553950"/>
          </a:xfrm>
          <a:prstGeom prst="rect">
            <a:avLst/>
          </a:prstGeom>
          <a:solidFill>
            <a:schemeClr val="accent1"/>
          </a:solidFill>
          <a:ln w="158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chemeClr val="tx2">
                  <a:lumMod val="90000"/>
                  <a:lumOff val="10000"/>
                  <a:alpha val="60000"/>
                </a:schemeClr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1E548ED-CE6B-4C46-A8FA-841DCDB368B2}"/>
              </a:ext>
            </a:extLst>
          </p:cNvPr>
          <p:cNvSpPr/>
          <p:nvPr/>
        </p:nvSpPr>
        <p:spPr>
          <a:xfrm>
            <a:off x="468923" y="562709"/>
            <a:ext cx="11243652" cy="5732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6" name="Marcador de contenido 16">
            <a:extLst>
              <a:ext uri="{FF2B5EF4-FFF2-40B4-BE49-F238E27FC236}">
                <a16:creationId xmlns:a16="http://schemas.microsoft.com/office/drawing/2014/main" id="{363DDAB7-B0B9-544C-80F0-5DEC68802A9A}"/>
              </a:ext>
            </a:extLst>
          </p:cNvPr>
          <p:cNvSpPr txBox="1">
            <a:spLocks/>
          </p:cNvSpPr>
          <p:nvPr/>
        </p:nvSpPr>
        <p:spPr>
          <a:xfrm>
            <a:off x="2619962" y="4212195"/>
            <a:ext cx="6961238" cy="11719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ES" sz="2000" dirty="0">
                <a:solidFill>
                  <a:schemeClr val="bg2">
                    <a:alpha val="85000"/>
                  </a:schemeClr>
                </a:solidFill>
              </a:rPr>
              <a:t>Funcionalidades do </a:t>
            </a:r>
            <a:r>
              <a:rPr lang="es-ES" sz="2000" err="1">
                <a:solidFill>
                  <a:schemeClr val="bg2">
                    <a:alpha val="85000"/>
                  </a:schemeClr>
                </a:solidFill>
              </a:rPr>
              <a:t>Projeto</a:t>
            </a:r>
            <a:endParaRPr lang="es-ES" sz="2000" err="1">
              <a:solidFill>
                <a:schemeClr val="bg2">
                  <a:alpha val="85000"/>
                </a:schemeClr>
              </a:solidFill>
              <a:cs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5DC8344-C0E8-E34E-81E4-266936448734}"/>
              </a:ext>
            </a:extLst>
          </p:cNvPr>
          <p:cNvSpPr/>
          <p:nvPr/>
        </p:nvSpPr>
        <p:spPr>
          <a:xfrm>
            <a:off x="476865" y="558140"/>
            <a:ext cx="1369710" cy="1278487"/>
          </a:xfrm>
          <a:prstGeom prst="rect">
            <a:avLst/>
          </a:prstGeom>
          <a:solidFill>
            <a:schemeClr val="accent1"/>
          </a:solidFill>
          <a:ln w="158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chemeClr val="tx2">
                  <a:lumMod val="90000"/>
                  <a:lumOff val="10000"/>
                  <a:alpha val="60000"/>
                </a:schemeClr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6D41156-68C6-3244-B18F-1484D719F322}"/>
              </a:ext>
            </a:extLst>
          </p:cNvPr>
          <p:cNvSpPr txBox="1"/>
          <p:nvPr/>
        </p:nvSpPr>
        <p:spPr>
          <a:xfrm>
            <a:off x="4096767" y="558140"/>
            <a:ext cx="3959293" cy="377026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3900" b="1" dirty="0">
                <a:solidFill>
                  <a:schemeClr val="accent1">
                    <a:alpha val="41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CC0FF4E-CE98-264E-A33E-404F3627A42A}"/>
              </a:ext>
            </a:extLst>
          </p:cNvPr>
          <p:cNvSpPr txBox="1"/>
          <p:nvPr/>
        </p:nvSpPr>
        <p:spPr>
          <a:xfrm>
            <a:off x="489935" y="2324369"/>
            <a:ext cx="1121213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8000" b="1" dirty="0">
                <a:solidFill>
                  <a:schemeClr val="bg2"/>
                </a:solidFill>
              </a:rPr>
              <a:t>Capítulo</a:t>
            </a:r>
            <a:endParaRPr lang="es-ES" sz="8000" b="1" dirty="0">
              <a:solidFill>
                <a:schemeClr val="bg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65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91CF684D-587F-0E4F-A391-D1D2BAF06C1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424" y="2470601"/>
            <a:ext cx="2262149" cy="954773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accent1">
                    <a:alpha val="50000"/>
                  </a:schemeClr>
                </a:solidFill>
              </a:rPr>
              <a:t>01</a:t>
            </a:r>
          </a:p>
        </p:txBody>
      </p:sp>
      <p:sp>
        <p:nvSpPr>
          <p:cNvPr id="17" name="Marcador de contenido 16">
            <a:extLst>
              <a:ext uri="{FF2B5EF4-FFF2-40B4-BE49-F238E27FC236}">
                <a16:creationId xmlns:a16="http://schemas.microsoft.com/office/drawing/2014/main" id="{17924F85-FE59-5443-B8C5-0F84EB65FB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9770" y="3948774"/>
            <a:ext cx="2262987" cy="6150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600" dirty="0" err="1"/>
              <a:t>Menu</a:t>
            </a:r>
            <a:r>
              <a:rPr lang="es-ES" sz="1600" dirty="0"/>
              <a:t> Principal</a:t>
            </a:r>
            <a:endParaRPr lang="es-ES" sz="1600" dirty="0">
              <a:cs typeface="Arial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2B4481-0A00-D142-B2FE-5DB80913E24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79425" y="4611159"/>
            <a:ext cx="2262149" cy="14450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100" dirty="0"/>
              <a:t>Interface gráfica de fácil </a:t>
            </a:r>
            <a:r>
              <a:rPr lang="es-ES" sz="1100" dirty="0" err="1"/>
              <a:t>compreensão</a:t>
            </a:r>
            <a:r>
              <a:rPr lang="es-ES" sz="1100" dirty="0"/>
              <a:t> </a:t>
            </a:r>
            <a:r>
              <a:rPr lang="es-ES" sz="1100" dirty="0" err="1"/>
              <a:t>com</a:t>
            </a:r>
            <a:r>
              <a:rPr lang="es-ES" sz="1100" dirty="0"/>
              <a:t> </a:t>
            </a:r>
            <a:r>
              <a:rPr lang="es-ES" sz="1100" dirty="0" err="1"/>
              <a:t>menu</a:t>
            </a:r>
            <a:r>
              <a:rPr lang="es-ES" sz="1100" dirty="0"/>
              <a:t> </a:t>
            </a:r>
            <a:r>
              <a:rPr lang="es-ES" sz="1100" dirty="0" err="1"/>
              <a:t>interativo</a:t>
            </a:r>
            <a:r>
              <a:rPr lang="es-ES" sz="1100" dirty="0"/>
              <a:t> de </a:t>
            </a:r>
            <a:r>
              <a:rPr lang="es-ES" sz="1100" dirty="0" err="1"/>
              <a:t>opções</a:t>
            </a:r>
            <a:r>
              <a:rPr lang="es-ES" sz="1100" dirty="0"/>
              <a:t> e </a:t>
            </a:r>
            <a:r>
              <a:rPr lang="es-ES" sz="1100" dirty="0" err="1"/>
              <a:t>uma</a:t>
            </a:r>
            <a:r>
              <a:rPr lang="es-ES" sz="1100" dirty="0"/>
              <a:t> breve </a:t>
            </a:r>
            <a:r>
              <a:rPr lang="es-ES" sz="1100" dirty="0" err="1"/>
              <a:t>descrição</a:t>
            </a:r>
            <a:r>
              <a:rPr lang="es-ES" sz="1100" dirty="0"/>
              <a:t> do </a:t>
            </a:r>
            <a:r>
              <a:rPr lang="es-ES" sz="1100" dirty="0" err="1"/>
              <a:t>projeto</a:t>
            </a:r>
            <a:r>
              <a:rPr lang="es-ES" sz="1100" dirty="0"/>
              <a:t>.</a:t>
            </a:r>
            <a:endParaRPr lang="es-ES" sz="1100" dirty="0">
              <a:cs typeface="Arial"/>
            </a:endParaRP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AA1DA47D-38E4-B048-BD12-003F1DC3A6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69068" y="2470601"/>
            <a:ext cx="2262986" cy="954773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accent1">
                    <a:alpha val="50000"/>
                  </a:schemeClr>
                </a:solidFill>
              </a:rPr>
              <a:t>02</a:t>
            </a:r>
          </a:p>
        </p:txBody>
      </p:sp>
      <p:sp>
        <p:nvSpPr>
          <p:cNvPr id="21" name="Marcador de contenido 20">
            <a:extLst>
              <a:ext uri="{FF2B5EF4-FFF2-40B4-BE49-F238E27FC236}">
                <a16:creationId xmlns:a16="http://schemas.microsoft.com/office/drawing/2014/main" id="{36BADBCB-0987-6E48-B358-41FCA28EBEF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9758" y="3948774"/>
            <a:ext cx="2262987" cy="6150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600" dirty="0" err="1"/>
              <a:t>Cadastro</a:t>
            </a:r>
            <a:r>
              <a:rPr lang="es-ES" sz="1600" dirty="0"/>
              <a:t>/</a:t>
            </a:r>
            <a:r>
              <a:rPr lang="es-ES" sz="1600" dirty="0" err="1"/>
              <a:t>Login</a:t>
            </a:r>
            <a:r>
              <a:rPr lang="es-ES" sz="1600" dirty="0"/>
              <a:t> para </a:t>
            </a:r>
            <a:r>
              <a:rPr lang="es-ES" sz="1600" dirty="0" err="1"/>
              <a:t>Estudantes</a:t>
            </a:r>
            <a:endParaRPr lang="es-ES" sz="1600" dirty="0" err="1">
              <a:cs typeface="Arial"/>
            </a:endParaRPr>
          </a:p>
          <a:p>
            <a:endParaRPr lang="es-E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F390D30-46BF-9349-B348-D0B4625AA9C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269413" y="4611159"/>
            <a:ext cx="2262149" cy="14450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100" dirty="0" err="1"/>
              <a:t>Com</a:t>
            </a:r>
            <a:r>
              <a:rPr lang="es-ES" sz="1100" dirty="0"/>
              <a:t> a </a:t>
            </a:r>
            <a:r>
              <a:rPr lang="es-ES" sz="1100" dirty="0" err="1"/>
              <a:t>opção</a:t>
            </a:r>
            <a:r>
              <a:rPr lang="es-ES" sz="1100" dirty="0"/>
              <a:t> de </a:t>
            </a:r>
            <a:r>
              <a:rPr lang="es-ES" sz="1100" dirty="0" err="1"/>
              <a:t>fazer</a:t>
            </a:r>
            <a:r>
              <a:rPr lang="es-ES" sz="1100" dirty="0"/>
              <a:t> </a:t>
            </a:r>
            <a:r>
              <a:rPr lang="es-ES" sz="1100" dirty="0" err="1"/>
              <a:t>Login</a:t>
            </a:r>
            <a:r>
              <a:rPr lang="es-ES" sz="1100" dirty="0"/>
              <a:t>, </a:t>
            </a:r>
            <a:r>
              <a:rPr lang="es-ES" sz="1100" dirty="0" err="1"/>
              <a:t>tem</a:t>
            </a:r>
            <a:r>
              <a:rPr lang="es-ES" sz="1100" dirty="0"/>
              <a:t> </a:t>
            </a:r>
            <a:r>
              <a:rPr lang="es-ES" sz="1100" dirty="0" err="1"/>
              <a:t>disponibilidade</a:t>
            </a:r>
            <a:r>
              <a:rPr lang="es-ES" sz="1100" dirty="0"/>
              <a:t> de recuperar a </a:t>
            </a:r>
            <a:r>
              <a:rPr lang="es-ES" sz="1100" dirty="0" err="1"/>
              <a:t>senha</a:t>
            </a:r>
            <a:r>
              <a:rPr lang="es-ES" sz="1100" dirty="0"/>
              <a:t> </a:t>
            </a:r>
            <a:r>
              <a:rPr lang="es-ES" sz="1100" dirty="0" err="1"/>
              <a:t>ou</a:t>
            </a:r>
            <a:r>
              <a:rPr lang="es-ES" sz="1100" dirty="0"/>
              <a:t> optar por se </a:t>
            </a:r>
            <a:r>
              <a:rPr lang="es-ES" sz="1100" dirty="0" err="1"/>
              <a:t>cadastrar</a:t>
            </a:r>
            <a:r>
              <a:rPr lang="es-ES" sz="1100" dirty="0"/>
              <a:t>.</a:t>
            </a:r>
            <a:endParaRPr lang="pt-BR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2584075-2A51-1B40-BCD9-738B7710DC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52480" y="2470601"/>
            <a:ext cx="2262149" cy="954773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accent1">
                    <a:alpha val="50000"/>
                  </a:schemeClr>
                </a:solidFill>
              </a:rPr>
              <a:t>03</a:t>
            </a:r>
          </a:p>
        </p:txBody>
      </p:sp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id="{292068AC-A0C3-6146-B976-BEDFD9DF5C1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353171" y="3948774"/>
            <a:ext cx="2262987" cy="6150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600" dirty="0"/>
              <a:t>Interface de Vagas</a:t>
            </a:r>
            <a:endParaRPr lang="es-ES" sz="1600" dirty="0">
              <a:cs typeface="Arial"/>
            </a:endParaRPr>
          </a:p>
          <a:p>
            <a:endParaRPr lang="es-E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A10DCAE4-E1B3-704A-922F-9C14E3925FD5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6352826" y="4611159"/>
            <a:ext cx="2262149" cy="14450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100" dirty="0"/>
              <a:t>Interface </a:t>
            </a:r>
            <a:r>
              <a:rPr lang="es-ES" sz="1100" dirty="0" err="1"/>
              <a:t>com</a:t>
            </a:r>
            <a:r>
              <a:rPr lang="es-ES" sz="1100" dirty="0"/>
              <a:t> as vagas </a:t>
            </a:r>
            <a:r>
              <a:rPr lang="es-ES" sz="1100" dirty="0" err="1"/>
              <a:t>disponíveis</a:t>
            </a:r>
            <a:r>
              <a:rPr lang="es-ES" sz="1100" dirty="0"/>
              <a:t>, </a:t>
            </a:r>
            <a:r>
              <a:rPr lang="es-ES" sz="1100" dirty="0" err="1"/>
              <a:t>disponibilizadas</a:t>
            </a:r>
            <a:r>
              <a:rPr lang="es-ES" sz="1100" dirty="0"/>
              <a:t> por empresas </a:t>
            </a:r>
            <a:r>
              <a:rPr lang="es-ES" sz="1100" dirty="0" err="1"/>
              <a:t>parceiras</a:t>
            </a:r>
            <a:r>
              <a:rPr lang="es-ES" sz="1100" dirty="0"/>
              <a:t> e </a:t>
            </a:r>
            <a:r>
              <a:rPr lang="es-ES" sz="1100" dirty="0" err="1"/>
              <a:t>terceiros</a:t>
            </a:r>
            <a:r>
              <a:rPr lang="es-ES" sz="1100" dirty="0"/>
              <a:t>.</a:t>
            </a:r>
            <a:endParaRPr lang="es-ES" sz="1100" dirty="0">
              <a:cs typeface="Arial"/>
            </a:endParaRP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7FE04135-D189-C547-AB40-8D4D8B27529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435055" y="2470601"/>
            <a:ext cx="2262986" cy="954773"/>
          </a:xfrm>
        </p:spPr>
        <p:txBody>
          <a:bodyPr>
            <a:normAutofit lnSpcReduction="10000"/>
          </a:bodyPr>
          <a:lstStyle/>
          <a:p>
            <a:r>
              <a:rPr lang="es-ES" dirty="0">
                <a:solidFill>
                  <a:schemeClr val="accent1">
                    <a:alpha val="50000"/>
                  </a:schemeClr>
                </a:solidFill>
              </a:rPr>
              <a:t>04</a:t>
            </a:r>
          </a:p>
        </p:txBody>
      </p:sp>
      <p:sp>
        <p:nvSpPr>
          <p:cNvPr id="31" name="Marcador de contenido 30">
            <a:extLst>
              <a:ext uri="{FF2B5EF4-FFF2-40B4-BE49-F238E27FC236}">
                <a16:creationId xmlns:a16="http://schemas.microsoft.com/office/drawing/2014/main" id="{62A05A77-A902-7348-92E3-0B17146874E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435745" y="3948774"/>
            <a:ext cx="2262987" cy="6150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600" dirty="0" err="1"/>
              <a:t>Opção</a:t>
            </a:r>
            <a:r>
              <a:rPr lang="es-ES" sz="1600" dirty="0"/>
              <a:t> de </a:t>
            </a:r>
            <a:r>
              <a:rPr lang="es-ES" sz="1600" dirty="0" err="1"/>
              <a:t>se</a:t>
            </a:r>
            <a:r>
              <a:rPr lang="es-ES" sz="1600" dirty="0"/>
              <a:t> Candidatar</a:t>
            </a:r>
            <a:endParaRPr lang="pt-BR" dirty="0"/>
          </a:p>
          <a:p>
            <a:endParaRPr lang="es-E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F524C16B-1CDD-7B48-A22E-6F655B53EE7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9435400" y="4611159"/>
            <a:ext cx="2262149" cy="14450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100" dirty="0" err="1"/>
              <a:t>Ao</a:t>
            </a:r>
            <a:r>
              <a:rPr lang="es-ES" sz="1100" dirty="0"/>
              <a:t> Clicar </a:t>
            </a:r>
            <a:r>
              <a:rPr lang="es-ES" sz="1100" dirty="0" err="1"/>
              <a:t>na</a:t>
            </a:r>
            <a:r>
              <a:rPr lang="es-ES" sz="1100" dirty="0"/>
              <a:t> </a:t>
            </a:r>
            <a:r>
              <a:rPr lang="es-ES" sz="1100" dirty="0" err="1"/>
              <a:t>opção</a:t>
            </a:r>
            <a:r>
              <a:rPr lang="es-ES" sz="1100" dirty="0"/>
              <a:t> de </a:t>
            </a:r>
            <a:r>
              <a:rPr lang="es-ES" sz="1100" dirty="0" err="1"/>
              <a:t>se</a:t>
            </a:r>
            <a:r>
              <a:rPr lang="es-ES" sz="1100" dirty="0"/>
              <a:t> candidatar, </a:t>
            </a:r>
            <a:r>
              <a:rPr lang="es-ES" sz="1100" dirty="0" err="1"/>
              <a:t>encaminhamos</a:t>
            </a:r>
            <a:r>
              <a:rPr lang="es-ES" sz="1100" dirty="0"/>
              <a:t> </a:t>
            </a:r>
            <a:r>
              <a:rPr lang="es-ES" sz="1100" dirty="0" err="1"/>
              <a:t>automaticamente</a:t>
            </a:r>
            <a:r>
              <a:rPr lang="es-ES" sz="1100" dirty="0"/>
              <a:t> o utilizador para o site da vaga em </a:t>
            </a:r>
            <a:r>
              <a:rPr lang="es-ES" sz="1100" dirty="0" err="1"/>
              <a:t>questão</a:t>
            </a:r>
            <a:r>
              <a:rPr lang="es-ES" sz="1100" dirty="0"/>
              <a:t>.</a:t>
            </a:r>
            <a:endParaRPr lang="es-ES" sz="1100" dirty="0">
              <a:cs typeface="Arial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CC1CC0F5-73E2-FD42-919D-FFD0956B0C20}"/>
              </a:ext>
            </a:extLst>
          </p:cNvPr>
          <p:cNvSpPr txBox="1">
            <a:spLocks/>
          </p:cNvSpPr>
          <p:nvPr/>
        </p:nvSpPr>
        <p:spPr>
          <a:xfrm>
            <a:off x="479426" y="845424"/>
            <a:ext cx="11233149" cy="79235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4680"/>
              </a:lnSpc>
            </a:pPr>
            <a:r>
              <a:rPr lang="es-ES" sz="5400" b="1" dirty="0">
                <a:solidFill>
                  <a:schemeClr val="tx2"/>
                </a:solidFill>
                <a:latin typeface="Arial"/>
                <a:cs typeface="Arial"/>
              </a:rPr>
              <a:t>Funcionalidades do </a:t>
            </a:r>
            <a:r>
              <a:rPr lang="es-ES" sz="5400" b="1" dirty="0" err="1">
                <a:solidFill>
                  <a:schemeClr val="tx2"/>
                </a:solidFill>
                <a:latin typeface="Arial"/>
                <a:cs typeface="Arial"/>
              </a:rPr>
              <a:t>Projeto</a:t>
            </a:r>
            <a:endParaRPr lang="es-ES" sz="5400" b="1" dirty="0" err="1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ts val="4680"/>
              </a:lnSpc>
            </a:pPr>
            <a:br>
              <a:rPr lang="es-ES" sz="5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ES" sz="54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2DA52C4-CA15-0441-AC8A-DE39D7A4FF78}"/>
              </a:ext>
            </a:extLst>
          </p:cNvPr>
          <p:cNvSpPr/>
          <p:nvPr/>
        </p:nvSpPr>
        <p:spPr>
          <a:xfrm rot="5400000">
            <a:off x="846044" y="3296038"/>
            <a:ext cx="95253" cy="599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CA3B765-2D29-AD40-94A3-F1607283B14F}"/>
              </a:ext>
            </a:extLst>
          </p:cNvPr>
          <p:cNvSpPr/>
          <p:nvPr/>
        </p:nvSpPr>
        <p:spPr>
          <a:xfrm rot="5400000">
            <a:off x="3636794" y="3296039"/>
            <a:ext cx="95253" cy="599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08A91079-4ABB-FA4B-8A03-B7580B55A297}"/>
              </a:ext>
            </a:extLst>
          </p:cNvPr>
          <p:cNvSpPr/>
          <p:nvPr/>
        </p:nvSpPr>
        <p:spPr>
          <a:xfrm rot="5400000">
            <a:off x="6719099" y="3296041"/>
            <a:ext cx="95253" cy="599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D14099E-F583-6049-859C-259B65161CD0}"/>
              </a:ext>
            </a:extLst>
          </p:cNvPr>
          <p:cNvSpPr/>
          <p:nvPr/>
        </p:nvSpPr>
        <p:spPr>
          <a:xfrm rot="5400000">
            <a:off x="9798800" y="3296042"/>
            <a:ext cx="95253" cy="5998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33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BAF02AB-BF67-5145-BA3B-B837BC394B8B}"/>
              </a:ext>
            </a:extLst>
          </p:cNvPr>
          <p:cNvSpPr/>
          <p:nvPr/>
        </p:nvSpPr>
        <p:spPr>
          <a:xfrm>
            <a:off x="0" y="0"/>
            <a:ext cx="6096000" cy="68673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BE4B836-377C-834E-A5F8-B3862D51B6A2}"/>
              </a:ext>
            </a:extLst>
          </p:cNvPr>
          <p:cNvSpPr txBox="1"/>
          <p:nvPr/>
        </p:nvSpPr>
        <p:spPr>
          <a:xfrm>
            <a:off x="479425" y="251209"/>
            <a:ext cx="96287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9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4F0FC0-3F33-1748-A932-C97A271739C1}"/>
              </a:ext>
            </a:extLst>
          </p:cNvPr>
          <p:cNvSpPr txBox="1"/>
          <p:nvPr/>
        </p:nvSpPr>
        <p:spPr>
          <a:xfrm>
            <a:off x="487510" y="1967745"/>
            <a:ext cx="23328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 b="1" spc="300" dirty="0"/>
              <a:t>Empresas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9307437-EB83-E146-8517-CA34F5185D8F}"/>
              </a:ext>
            </a:extLst>
          </p:cNvPr>
          <p:cNvSpPr txBox="1"/>
          <p:nvPr/>
        </p:nvSpPr>
        <p:spPr>
          <a:xfrm>
            <a:off x="10749699" y="251209"/>
            <a:ext cx="96287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ES" sz="9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05A7559-2016-E241-AB58-4B4240AE9290}"/>
              </a:ext>
            </a:extLst>
          </p:cNvPr>
          <p:cNvSpPr txBox="1"/>
          <p:nvPr/>
        </p:nvSpPr>
        <p:spPr>
          <a:xfrm>
            <a:off x="487510" y="2377002"/>
            <a:ext cx="2345886" cy="10411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1880"/>
              </a:lnSpc>
            </a:pPr>
            <a:r>
              <a:rPr lang="es-ES" sz="1200" dirty="0" err="1">
                <a:solidFill>
                  <a:schemeClr val="bg2"/>
                </a:solidFill>
              </a:rPr>
              <a:t>Parcerias</a:t>
            </a:r>
            <a:r>
              <a:rPr lang="es-ES" sz="1200" dirty="0">
                <a:solidFill>
                  <a:schemeClr val="bg2"/>
                </a:solidFill>
              </a:rPr>
              <a:t> </a:t>
            </a:r>
            <a:r>
              <a:rPr lang="es-ES" sz="1200" dirty="0" err="1">
                <a:solidFill>
                  <a:schemeClr val="bg2"/>
                </a:solidFill>
              </a:rPr>
              <a:t>duradouras</a:t>
            </a:r>
            <a:r>
              <a:rPr lang="es-ES" sz="1200" dirty="0">
                <a:solidFill>
                  <a:schemeClr val="bg2"/>
                </a:solidFill>
              </a:rPr>
              <a:t> e benéficas para empresas que </a:t>
            </a:r>
            <a:r>
              <a:rPr lang="es-ES" sz="1200" dirty="0" err="1">
                <a:solidFill>
                  <a:schemeClr val="bg2"/>
                </a:solidFill>
              </a:rPr>
              <a:t>acreditam</a:t>
            </a:r>
            <a:r>
              <a:rPr lang="es-ES" sz="1200" dirty="0">
                <a:solidFill>
                  <a:schemeClr val="bg2"/>
                </a:solidFill>
              </a:rPr>
              <a:t> no </a:t>
            </a:r>
            <a:r>
              <a:rPr lang="es-ES" sz="1200" dirty="0" err="1">
                <a:solidFill>
                  <a:schemeClr val="bg2"/>
                </a:solidFill>
              </a:rPr>
              <a:t>projeto</a:t>
            </a:r>
            <a:r>
              <a:rPr lang="es-ES" sz="1200" dirty="0">
                <a:solidFill>
                  <a:schemeClr val="bg2"/>
                </a:solidFill>
              </a:rPr>
              <a:t> e </a:t>
            </a:r>
            <a:r>
              <a:rPr lang="es-ES" sz="1200" dirty="0" err="1">
                <a:solidFill>
                  <a:schemeClr val="bg2"/>
                </a:solidFill>
              </a:rPr>
              <a:t>desejam</a:t>
            </a:r>
            <a:r>
              <a:rPr lang="es-ES" sz="1200" dirty="0">
                <a:solidFill>
                  <a:schemeClr val="bg2"/>
                </a:solidFill>
              </a:rPr>
              <a:t> colaborar.</a:t>
            </a:r>
            <a:endParaRPr lang="es-ES" sz="1200"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ED7463D-4E72-5E4C-A60D-FF6E44B1B03C}"/>
              </a:ext>
            </a:extLst>
          </p:cNvPr>
          <p:cNvSpPr txBox="1"/>
          <p:nvPr/>
        </p:nvSpPr>
        <p:spPr>
          <a:xfrm>
            <a:off x="500541" y="3529850"/>
            <a:ext cx="23328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 b="1" spc="300" dirty="0" err="1"/>
              <a:t>Acesso</a:t>
            </a:r>
            <a:r>
              <a:rPr lang="es-ES" sz="2000" b="1" spc="300" dirty="0"/>
              <a:t> 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74B321-3BAE-934F-B3D8-53E77851A882}"/>
              </a:ext>
            </a:extLst>
          </p:cNvPr>
          <p:cNvSpPr txBox="1"/>
          <p:nvPr/>
        </p:nvSpPr>
        <p:spPr>
          <a:xfrm>
            <a:off x="487511" y="3939107"/>
            <a:ext cx="2345886" cy="7974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1880"/>
              </a:lnSpc>
            </a:pPr>
            <a:r>
              <a:rPr lang="es-ES" sz="1200" dirty="0" err="1">
                <a:solidFill>
                  <a:schemeClr val="bg2"/>
                </a:solidFill>
                <a:cs typeface="Arial"/>
              </a:rPr>
              <a:t>Opção</a:t>
            </a:r>
            <a:r>
              <a:rPr lang="es-ES" sz="1200" dirty="0">
                <a:solidFill>
                  <a:schemeClr val="bg2"/>
                </a:solidFill>
                <a:cs typeface="Arial"/>
              </a:rPr>
              <a:t> de se </a:t>
            </a:r>
            <a:r>
              <a:rPr lang="es-ES" sz="1200" dirty="0" err="1">
                <a:solidFill>
                  <a:schemeClr val="bg2"/>
                </a:solidFill>
                <a:cs typeface="Arial"/>
              </a:rPr>
              <a:t>cadastrar</a:t>
            </a:r>
            <a:r>
              <a:rPr lang="es-ES" sz="1200" dirty="0">
                <a:solidFill>
                  <a:schemeClr val="bg2"/>
                </a:solidFill>
                <a:cs typeface="Arial"/>
              </a:rPr>
              <a:t> e </a:t>
            </a:r>
            <a:r>
              <a:rPr lang="es-ES" sz="1200" dirty="0" err="1">
                <a:solidFill>
                  <a:schemeClr val="bg2"/>
                </a:solidFill>
                <a:cs typeface="Arial"/>
              </a:rPr>
              <a:t>fazer</a:t>
            </a:r>
            <a:r>
              <a:rPr lang="es-ES" sz="1200" dirty="0">
                <a:solidFill>
                  <a:schemeClr val="bg2"/>
                </a:solidFill>
                <a:cs typeface="Arial"/>
              </a:rPr>
              <a:t> </a:t>
            </a:r>
            <a:r>
              <a:rPr lang="es-ES" sz="1200" dirty="0" err="1">
                <a:solidFill>
                  <a:schemeClr val="bg2"/>
                </a:solidFill>
                <a:cs typeface="Arial"/>
              </a:rPr>
              <a:t>login</a:t>
            </a:r>
            <a:r>
              <a:rPr lang="es-ES" sz="1200" dirty="0">
                <a:solidFill>
                  <a:schemeClr val="bg2"/>
                </a:solidFill>
                <a:cs typeface="Arial"/>
              </a:rPr>
              <a:t> para ter </a:t>
            </a:r>
            <a:r>
              <a:rPr lang="es-ES" sz="1200" dirty="0" err="1">
                <a:solidFill>
                  <a:schemeClr val="bg2"/>
                </a:solidFill>
                <a:cs typeface="Arial"/>
              </a:rPr>
              <a:t>acesso</a:t>
            </a:r>
            <a:r>
              <a:rPr lang="es-ES" sz="1200" dirty="0">
                <a:solidFill>
                  <a:schemeClr val="bg2"/>
                </a:solidFill>
                <a:cs typeface="Arial"/>
              </a:rPr>
              <a:t> a interface particular.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67A1905-4C35-BB42-990A-7EDC811175A2}"/>
              </a:ext>
            </a:extLst>
          </p:cNvPr>
          <p:cNvSpPr txBox="1"/>
          <p:nvPr/>
        </p:nvSpPr>
        <p:spPr>
          <a:xfrm>
            <a:off x="500541" y="5014634"/>
            <a:ext cx="23328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000" b="1" spc="300" dirty="0" err="1"/>
              <a:t>Usabilidade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113A095-F080-C64A-AFF6-31C65BA0428D}"/>
              </a:ext>
            </a:extLst>
          </p:cNvPr>
          <p:cNvSpPr txBox="1"/>
          <p:nvPr/>
        </p:nvSpPr>
        <p:spPr>
          <a:xfrm>
            <a:off x="487510" y="5423891"/>
            <a:ext cx="2332855" cy="10411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ts val="1880"/>
              </a:lnSpc>
            </a:pPr>
            <a:r>
              <a:rPr lang="es-ES" sz="1200" dirty="0" err="1">
                <a:solidFill>
                  <a:schemeClr val="bg2"/>
                </a:solidFill>
              </a:rPr>
              <a:t>Disponibilidade</a:t>
            </a:r>
            <a:r>
              <a:rPr lang="es-ES" sz="1200" dirty="0">
                <a:solidFill>
                  <a:schemeClr val="bg2"/>
                </a:solidFill>
              </a:rPr>
              <a:t> para inserir novas vagas, alterar </a:t>
            </a:r>
            <a:r>
              <a:rPr lang="es-ES" sz="1200" dirty="0" err="1">
                <a:solidFill>
                  <a:schemeClr val="bg2"/>
                </a:solidFill>
              </a:rPr>
              <a:t>ou</a:t>
            </a:r>
            <a:r>
              <a:rPr lang="es-ES" sz="1200" dirty="0">
                <a:solidFill>
                  <a:schemeClr val="bg2"/>
                </a:solidFill>
              </a:rPr>
              <a:t> </a:t>
            </a:r>
            <a:r>
              <a:rPr lang="es-ES" sz="1200" dirty="0" err="1">
                <a:solidFill>
                  <a:schemeClr val="bg2"/>
                </a:solidFill>
              </a:rPr>
              <a:t>deletar</a:t>
            </a:r>
            <a:r>
              <a:rPr lang="es-ES" sz="1200" dirty="0">
                <a:solidFill>
                  <a:schemeClr val="bg2"/>
                </a:solidFill>
              </a:rPr>
              <a:t> vagas que </a:t>
            </a:r>
            <a:r>
              <a:rPr lang="es-ES" sz="1200" dirty="0" err="1">
                <a:solidFill>
                  <a:schemeClr val="bg2"/>
                </a:solidFill>
              </a:rPr>
              <a:t>não</a:t>
            </a:r>
            <a:r>
              <a:rPr lang="es-ES" sz="1200" dirty="0">
                <a:solidFill>
                  <a:schemeClr val="bg2"/>
                </a:solidFill>
              </a:rPr>
              <a:t> </a:t>
            </a:r>
            <a:r>
              <a:rPr lang="es-ES" sz="1200" dirty="0" err="1">
                <a:solidFill>
                  <a:schemeClr val="bg2"/>
                </a:solidFill>
              </a:rPr>
              <a:t>tem</a:t>
            </a:r>
            <a:r>
              <a:rPr lang="es-ES" sz="1200" dirty="0">
                <a:solidFill>
                  <a:schemeClr val="bg2"/>
                </a:solidFill>
              </a:rPr>
              <a:t> </a:t>
            </a:r>
            <a:r>
              <a:rPr lang="es-ES" sz="1200" dirty="0" err="1">
                <a:solidFill>
                  <a:schemeClr val="bg2"/>
                </a:solidFill>
              </a:rPr>
              <a:t>mais</a:t>
            </a:r>
            <a:r>
              <a:rPr lang="es-ES" sz="1200" dirty="0">
                <a:solidFill>
                  <a:schemeClr val="bg2"/>
                </a:solidFill>
              </a:rPr>
              <a:t> </a:t>
            </a:r>
            <a:r>
              <a:rPr lang="es-ES" sz="1200" dirty="0" err="1">
                <a:solidFill>
                  <a:schemeClr val="bg2"/>
                </a:solidFill>
              </a:rPr>
              <a:t>utilidade</a:t>
            </a:r>
            <a:r>
              <a:rPr lang="es-ES" sz="1200" dirty="0">
                <a:solidFill>
                  <a:schemeClr val="bg2"/>
                </a:solidFill>
              </a:rPr>
              <a:t>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DAA1171-E7AD-954C-B538-D75E1610F88F}"/>
              </a:ext>
            </a:extLst>
          </p:cNvPr>
          <p:cNvSpPr txBox="1"/>
          <p:nvPr/>
        </p:nvSpPr>
        <p:spPr>
          <a:xfrm>
            <a:off x="9367845" y="1967745"/>
            <a:ext cx="23328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s-ES" sz="2000" b="1" spc="300" dirty="0" err="1"/>
              <a:t>Instituições</a:t>
            </a:r>
            <a:endParaRPr lang="pt-BR" dirty="0" err="1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D9E382B-CB7F-E747-8EB5-2E48F57164B1}"/>
              </a:ext>
            </a:extLst>
          </p:cNvPr>
          <p:cNvSpPr txBox="1"/>
          <p:nvPr/>
        </p:nvSpPr>
        <p:spPr>
          <a:xfrm>
            <a:off x="9367845" y="2377002"/>
            <a:ext cx="2345886" cy="10411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ts val="1880"/>
              </a:lnSpc>
            </a:pPr>
            <a:r>
              <a:rPr lang="es-ES" sz="1200" dirty="0" err="1">
                <a:solidFill>
                  <a:schemeClr val="tx2"/>
                </a:solidFill>
              </a:rPr>
              <a:t>Parcerias</a:t>
            </a:r>
            <a:r>
              <a:rPr lang="es-ES" sz="1200" dirty="0">
                <a:solidFill>
                  <a:schemeClr val="tx2"/>
                </a:solidFill>
              </a:rPr>
              <a:t> </a:t>
            </a:r>
            <a:r>
              <a:rPr lang="es-ES" sz="1200" dirty="0" err="1">
                <a:solidFill>
                  <a:schemeClr val="tx2"/>
                </a:solidFill>
              </a:rPr>
              <a:t>com</a:t>
            </a:r>
            <a:r>
              <a:rPr lang="es-ES" sz="1200" dirty="0">
                <a:solidFill>
                  <a:schemeClr val="tx2"/>
                </a:solidFill>
              </a:rPr>
              <a:t> </a:t>
            </a:r>
            <a:r>
              <a:rPr lang="es-ES" sz="1200" dirty="0" err="1">
                <a:solidFill>
                  <a:schemeClr val="tx2"/>
                </a:solidFill>
              </a:rPr>
              <a:t>Instituições</a:t>
            </a:r>
            <a:r>
              <a:rPr lang="es-ES" sz="1200" dirty="0">
                <a:solidFill>
                  <a:schemeClr val="tx2"/>
                </a:solidFill>
              </a:rPr>
              <a:t> de </a:t>
            </a:r>
            <a:r>
              <a:rPr lang="es-ES" sz="1200" dirty="0" err="1">
                <a:solidFill>
                  <a:schemeClr val="tx2"/>
                </a:solidFill>
              </a:rPr>
              <a:t>Ensino</a:t>
            </a:r>
            <a:r>
              <a:rPr lang="es-ES" sz="1200" dirty="0">
                <a:solidFill>
                  <a:schemeClr val="tx2"/>
                </a:solidFill>
              </a:rPr>
              <a:t> que </a:t>
            </a:r>
            <a:r>
              <a:rPr lang="es-ES" sz="1200" dirty="0" err="1">
                <a:solidFill>
                  <a:schemeClr val="tx2"/>
                </a:solidFill>
              </a:rPr>
              <a:t>desejam</a:t>
            </a:r>
            <a:r>
              <a:rPr lang="es-ES" sz="1200" dirty="0">
                <a:solidFill>
                  <a:schemeClr val="tx2"/>
                </a:solidFill>
              </a:rPr>
              <a:t> inserir </a:t>
            </a:r>
            <a:r>
              <a:rPr lang="es-ES" sz="1200" dirty="0" err="1">
                <a:solidFill>
                  <a:schemeClr val="tx2"/>
                </a:solidFill>
              </a:rPr>
              <a:t>seus</a:t>
            </a:r>
            <a:r>
              <a:rPr lang="es-ES" sz="1200" dirty="0">
                <a:solidFill>
                  <a:schemeClr val="tx2"/>
                </a:solidFill>
              </a:rPr>
              <a:t> </a:t>
            </a:r>
            <a:r>
              <a:rPr lang="es-ES" sz="1200" dirty="0" err="1">
                <a:solidFill>
                  <a:schemeClr val="tx2"/>
                </a:solidFill>
              </a:rPr>
              <a:t>alunos</a:t>
            </a:r>
            <a:r>
              <a:rPr lang="es-ES" sz="1200" dirty="0">
                <a:solidFill>
                  <a:schemeClr val="tx2"/>
                </a:solidFill>
              </a:rPr>
              <a:t> no mercado de </a:t>
            </a:r>
            <a:r>
              <a:rPr lang="es-ES" sz="1200" dirty="0" err="1">
                <a:solidFill>
                  <a:schemeClr val="tx2"/>
                </a:solidFill>
              </a:rPr>
              <a:t>trabalho</a:t>
            </a:r>
            <a:r>
              <a:rPr lang="es-ES" sz="1200" dirty="0">
                <a:solidFill>
                  <a:schemeClr val="tx2"/>
                </a:solidFill>
              </a:rPr>
              <a:t> tecnológico</a:t>
            </a:r>
            <a:endParaRPr lang="pt-BR" dirty="0">
              <a:solidFill>
                <a:schemeClr val="tx2"/>
              </a:solidFill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5037684-A4FB-2E44-B29B-46EC61EF95B2}"/>
              </a:ext>
            </a:extLst>
          </p:cNvPr>
          <p:cNvSpPr txBox="1"/>
          <p:nvPr/>
        </p:nvSpPr>
        <p:spPr>
          <a:xfrm>
            <a:off x="9380876" y="3529850"/>
            <a:ext cx="23328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s-ES" sz="2000" b="1" spc="300" dirty="0" err="1"/>
              <a:t>Acesso</a:t>
            </a:r>
            <a:endParaRPr lang="pt-BR" dirty="0" err="1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B8C5BAB-CAED-AA47-A7B9-5B3BEDCEC963}"/>
              </a:ext>
            </a:extLst>
          </p:cNvPr>
          <p:cNvSpPr txBox="1"/>
          <p:nvPr/>
        </p:nvSpPr>
        <p:spPr>
          <a:xfrm>
            <a:off x="9367846" y="3939107"/>
            <a:ext cx="2345886" cy="7974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ts val="1880"/>
              </a:lnSpc>
            </a:pPr>
            <a:r>
              <a:rPr lang="es-ES" sz="1200" dirty="0" err="1">
                <a:solidFill>
                  <a:schemeClr val="tx2"/>
                </a:solidFill>
              </a:rPr>
              <a:t>Opção</a:t>
            </a:r>
            <a:r>
              <a:rPr lang="es-ES" sz="1200" dirty="0">
                <a:solidFill>
                  <a:schemeClr val="tx2"/>
                </a:solidFill>
              </a:rPr>
              <a:t> de se </a:t>
            </a:r>
            <a:r>
              <a:rPr lang="es-ES" sz="1200" dirty="0" err="1">
                <a:solidFill>
                  <a:schemeClr val="tx2"/>
                </a:solidFill>
              </a:rPr>
              <a:t>cadastrar</a:t>
            </a:r>
            <a:r>
              <a:rPr lang="es-ES" sz="1200" dirty="0">
                <a:solidFill>
                  <a:schemeClr val="tx2"/>
                </a:solidFill>
              </a:rPr>
              <a:t> e </a:t>
            </a:r>
            <a:r>
              <a:rPr lang="es-ES" sz="1200" dirty="0" err="1">
                <a:solidFill>
                  <a:schemeClr val="tx2"/>
                </a:solidFill>
              </a:rPr>
              <a:t>fazer</a:t>
            </a:r>
            <a:r>
              <a:rPr lang="es-ES" sz="1200" dirty="0">
                <a:solidFill>
                  <a:schemeClr val="tx2"/>
                </a:solidFill>
              </a:rPr>
              <a:t> </a:t>
            </a:r>
            <a:r>
              <a:rPr lang="es-ES" sz="1200" dirty="0" err="1">
                <a:solidFill>
                  <a:schemeClr val="tx2"/>
                </a:solidFill>
              </a:rPr>
              <a:t>login</a:t>
            </a:r>
            <a:r>
              <a:rPr lang="es-ES" sz="1200" dirty="0">
                <a:solidFill>
                  <a:schemeClr val="tx2"/>
                </a:solidFill>
              </a:rPr>
              <a:t> para ter </a:t>
            </a:r>
            <a:r>
              <a:rPr lang="es-ES" sz="1200" dirty="0" err="1">
                <a:solidFill>
                  <a:schemeClr val="tx2"/>
                </a:solidFill>
              </a:rPr>
              <a:t>acesso</a:t>
            </a:r>
            <a:r>
              <a:rPr lang="es-ES" sz="1200" dirty="0">
                <a:solidFill>
                  <a:schemeClr val="tx2"/>
                </a:solidFill>
              </a:rPr>
              <a:t> a interface particular.</a:t>
            </a:r>
            <a:endParaRPr lang="es-ES" sz="1200" dirty="0">
              <a:solidFill>
                <a:schemeClr val="tx2"/>
              </a:solidFill>
              <a:cs typeface="Arial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FE1593-F6FF-B14B-BB37-B91A2EE6EEED}"/>
              </a:ext>
            </a:extLst>
          </p:cNvPr>
          <p:cNvSpPr txBox="1"/>
          <p:nvPr/>
        </p:nvSpPr>
        <p:spPr>
          <a:xfrm>
            <a:off x="9380876" y="5014634"/>
            <a:ext cx="233285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s-ES" sz="2000" b="1" spc="300" dirty="0" err="1"/>
              <a:t>Usabilidade</a:t>
            </a:r>
            <a:endParaRPr lang="pt-BR" dirty="0" err="1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50EC48E-A3CB-EC49-A7E7-1768BBA2DAD9}"/>
              </a:ext>
            </a:extLst>
          </p:cNvPr>
          <p:cNvSpPr txBox="1"/>
          <p:nvPr/>
        </p:nvSpPr>
        <p:spPr>
          <a:xfrm>
            <a:off x="9367845" y="5423891"/>
            <a:ext cx="2332855" cy="7974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>
              <a:lnSpc>
                <a:spcPts val="1880"/>
              </a:lnSpc>
            </a:pPr>
            <a:r>
              <a:rPr lang="es-ES" sz="1200" dirty="0" err="1">
                <a:solidFill>
                  <a:schemeClr val="tx2"/>
                </a:solidFill>
              </a:rPr>
              <a:t>Disponibilidade</a:t>
            </a:r>
            <a:r>
              <a:rPr lang="es-ES" sz="1200" dirty="0">
                <a:solidFill>
                  <a:schemeClr val="tx2"/>
                </a:solidFill>
              </a:rPr>
              <a:t> para </a:t>
            </a:r>
            <a:r>
              <a:rPr lang="es-ES" sz="1200" dirty="0" err="1">
                <a:solidFill>
                  <a:schemeClr val="tx2"/>
                </a:solidFill>
              </a:rPr>
              <a:t>cadastrar</a:t>
            </a:r>
            <a:r>
              <a:rPr lang="es-ES" sz="1200" dirty="0">
                <a:solidFill>
                  <a:schemeClr val="tx2"/>
                </a:solidFill>
              </a:rPr>
              <a:t> </a:t>
            </a:r>
            <a:r>
              <a:rPr lang="es-ES" sz="1200" dirty="0" err="1">
                <a:solidFill>
                  <a:schemeClr val="tx2"/>
                </a:solidFill>
              </a:rPr>
              <a:t>novos</a:t>
            </a:r>
            <a:r>
              <a:rPr lang="es-ES" sz="1200" dirty="0">
                <a:solidFill>
                  <a:schemeClr val="tx2"/>
                </a:solidFill>
              </a:rPr>
              <a:t> </a:t>
            </a:r>
            <a:r>
              <a:rPr lang="es-ES" sz="1200" dirty="0" err="1">
                <a:solidFill>
                  <a:schemeClr val="tx2"/>
                </a:solidFill>
              </a:rPr>
              <a:t>Alunos</a:t>
            </a:r>
            <a:r>
              <a:rPr lang="es-ES" sz="1200" dirty="0">
                <a:solidFill>
                  <a:schemeClr val="tx2"/>
                </a:solidFill>
              </a:rPr>
              <a:t> no </a:t>
            </a:r>
            <a:r>
              <a:rPr lang="es-ES" sz="1200" dirty="0" err="1">
                <a:solidFill>
                  <a:schemeClr val="tx2"/>
                </a:solidFill>
              </a:rPr>
              <a:t>nosso</a:t>
            </a:r>
            <a:r>
              <a:rPr lang="es-ES" sz="1200" dirty="0">
                <a:solidFill>
                  <a:schemeClr val="tx2"/>
                </a:solidFill>
              </a:rPr>
              <a:t> banco de dados.</a:t>
            </a:r>
            <a:endParaRPr lang="pt-BR" dirty="0">
              <a:solidFill>
                <a:schemeClr val="tx2"/>
              </a:solidFill>
            </a:endParaRPr>
          </a:p>
        </p:txBody>
      </p: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FDAB9C17-0AB8-7A48-8D44-D6054B609A6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213" r="18707"/>
          <a:stretch/>
        </p:blipFill>
        <p:spPr>
          <a:xfrm>
            <a:off x="3032125" y="0"/>
            <a:ext cx="6188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6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B92C1-12F3-DC03-963B-0061768AC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451885AF-CC91-6D48-AA75-0D01CC506D6B}"/>
              </a:ext>
            </a:extLst>
          </p:cNvPr>
          <p:cNvSpPr/>
          <p:nvPr/>
        </p:nvSpPr>
        <p:spPr>
          <a:xfrm>
            <a:off x="9466250" y="4328404"/>
            <a:ext cx="2736180" cy="2553950"/>
          </a:xfrm>
          <a:prstGeom prst="rect">
            <a:avLst/>
          </a:prstGeom>
          <a:solidFill>
            <a:schemeClr val="accent1"/>
          </a:solidFill>
          <a:ln w="158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chemeClr val="tx2">
                  <a:lumMod val="90000"/>
                  <a:lumOff val="10000"/>
                  <a:alpha val="60000"/>
                </a:schemeClr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D2CAABB-3DAA-1E2D-6C48-45A8A5CA579F}"/>
              </a:ext>
            </a:extLst>
          </p:cNvPr>
          <p:cNvSpPr/>
          <p:nvPr/>
        </p:nvSpPr>
        <p:spPr>
          <a:xfrm>
            <a:off x="468923" y="562709"/>
            <a:ext cx="11243652" cy="573258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6" name="Marcador de contenido 16">
            <a:extLst>
              <a:ext uri="{FF2B5EF4-FFF2-40B4-BE49-F238E27FC236}">
                <a16:creationId xmlns:a16="http://schemas.microsoft.com/office/drawing/2014/main" id="{0871973C-9115-3A74-39DD-2A766BC39AC8}"/>
              </a:ext>
            </a:extLst>
          </p:cNvPr>
          <p:cNvSpPr txBox="1">
            <a:spLocks/>
          </p:cNvSpPr>
          <p:nvPr/>
        </p:nvSpPr>
        <p:spPr>
          <a:xfrm>
            <a:off x="2619962" y="4212195"/>
            <a:ext cx="6961238" cy="117190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ES" sz="2000" dirty="0" err="1">
                <a:solidFill>
                  <a:schemeClr val="bg2">
                    <a:alpha val="85000"/>
                  </a:schemeClr>
                </a:solidFill>
              </a:rPr>
              <a:t>Layout</a:t>
            </a:r>
            <a:endParaRPr lang="es-ES" sz="2000" dirty="0" err="1">
              <a:solidFill>
                <a:schemeClr val="bg2">
                  <a:alpha val="85000"/>
                </a:schemeClr>
              </a:solidFill>
              <a:cs typeface="Arial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9E52DDD-F0F6-D0EF-4066-2B33B0E31E1C}"/>
              </a:ext>
            </a:extLst>
          </p:cNvPr>
          <p:cNvSpPr/>
          <p:nvPr/>
        </p:nvSpPr>
        <p:spPr>
          <a:xfrm>
            <a:off x="476865" y="558140"/>
            <a:ext cx="1369710" cy="1278487"/>
          </a:xfrm>
          <a:prstGeom prst="rect">
            <a:avLst/>
          </a:prstGeom>
          <a:solidFill>
            <a:schemeClr val="accent1"/>
          </a:solidFill>
          <a:ln w="158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5400" b="1" dirty="0">
              <a:solidFill>
                <a:schemeClr val="tx2">
                  <a:lumMod val="90000"/>
                  <a:lumOff val="10000"/>
                  <a:alpha val="60000"/>
                </a:schemeClr>
              </a:solidFill>
            </a:endParaRP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444CE910-D94C-B6F8-2CDC-2BD4E4F559CA}"/>
              </a:ext>
            </a:extLst>
          </p:cNvPr>
          <p:cNvSpPr txBox="1"/>
          <p:nvPr/>
        </p:nvSpPr>
        <p:spPr>
          <a:xfrm>
            <a:off x="4096767" y="558140"/>
            <a:ext cx="3959293" cy="3770263"/>
          </a:xfrm>
          <a:prstGeom prst="rect">
            <a:avLst/>
          </a:prstGeom>
          <a:noFill/>
        </p:spPr>
        <p:txBody>
          <a:bodyPr wrap="square" lIns="0" tIns="45720" rIns="0" bIns="45720" rtlCol="0" anchor="t">
            <a:spAutoFit/>
          </a:bodyPr>
          <a:lstStyle/>
          <a:p>
            <a:pPr algn="ctr"/>
            <a:r>
              <a:rPr lang="en-US" sz="23900" b="1" dirty="0">
                <a:solidFill>
                  <a:schemeClr val="accent1">
                    <a:alpha val="41000"/>
                  </a:schemeClr>
                </a:solidFill>
                <a:latin typeface="Arial"/>
                <a:cs typeface="Arial"/>
              </a:rPr>
              <a:t>02</a:t>
            </a:r>
            <a:endParaRPr lang="en-US" sz="23900" b="1" dirty="0">
              <a:solidFill>
                <a:schemeClr val="accent1">
                  <a:alpha val="41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F90E53-D28F-9E93-7E3F-72B1768810F9}"/>
              </a:ext>
            </a:extLst>
          </p:cNvPr>
          <p:cNvSpPr txBox="1"/>
          <p:nvPr/>
        </p:nvSpPr>
        <p:spPr>
          <a:xfrm>
            <a:off x="489935" y="2324369"/>
            <a:ext cx="1121213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8000" b="1" dirty="0">
                <a:solidFill>
                  <a:schemeClr val="bg2"/>
                </a:solidFill>
              </a:rPr>
              <a:t>Capítulo</a:t>
            </a:r>
            <a:endParaRPr lang="es-ES" sz="8000" b="1" dirty="0">
              <a:solidFill>
                <a:schemeClr val="bg2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298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F875CF7-72F9-DC4E-BEDB-3D8B39A314B9}"/>
              </a:ext>
            </a:extLst>
          </p:cNvPr>
          <p:cNvSpPr txBox="1">
            <a:spLocks/>
          </p:cNvSpPr>
          <p:nvPr/>
        </p:nvSpPr>
        <p:spPr>
          <a:xfrm>
            <a:off x="356523" y="448856"/>
            <a:ext cx="4962907" cy="118051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680"/>
              </a:lnSpc>
            </a:pPr>
            <a:r>
              <a:rPr lang="es-ES" b="1" dirty="0">
                <a:solidFill>
                  <a:schemeClr val="tx2"/>
                </a:solidFill>
                <a:latin typeface="Arial"/>
                <a:cs typeface="Arial"/>
              </a:rPr>
              <a:t>Página </a:t>
            </a:r>
            <a:r>
              <a:rPr lang="es-ES" b="1" dirty="0">
                <a:solidFill>
                  <a:schemeClr val="accent1"/>
                </a:solidFill>
                <a:latin typeface="Arial"/>
                <a:cs typeface="Arial"/>
              </a:rPr>
              <a:t>Inicial</a:t>
            </a:r>
          </a:p>
        </p:txBody>
      </p:sp>
      <p:pic>
        <p:nvPicPr>
          <p:cNvPr id="2" name="Imagem 1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8664070-41F2-C46E-4C94-EF32DE247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68" y="1435168"/>
            <a:ext cx="10840064" cy="490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4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5F6F0-781D-B565-C681-8398F05A8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A49E7089-4C5B-0AD6-1683-F155C97C6E5D}"/>
              </a:ext>
            </a:extLst>
          </p:cNvPr>
          <p:cNvSpPr txBox="1">
            <a:spLocks/>
          </p:cNvSpPr>
          <p:nvPr/>
        </p:nvSpPr>
        <p:spPr>
          <a:xfrm>
            <a:off x="356523" y="448856"/>
            <a:ext cx="5975115" cy="118051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680"/>
              </a:lnSpc>
            </a:pPr>
            <a:r>
              <a:rPr lang="es-ES" b="1" dirty="0" err="1">
                <a:solidFill>
                  <a:schemeClr val="tx2"/>
                </a:solidFill>
                <a:latin typeface="Arial"/>
                <a:cs typeface="Arial"/>
              </a:rPr>
              <a:t>Formulário</a:t>
            </a:r>
            <a:r>
              <a:rPr lang="es-ES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es-ES" b="1" dirty="0" err="1">
                <a:solidFill>
                  <a:schemeClr val="accent1"/>
                </a:solidFill>
                <a:latin typeface="Arial"/>
                <a:cs typeface="Arial"/>
              </a:rPr>
              <a:t>Cadastro</a:t>
            </a:r>
          </a:p>
        </p:txBody>
      </p:sp>
      <p:pic>
        <p:nvPicPr>
          <p:cNvPr id="3" name="Imagem 2" descr="Interface gráfica do usuário&#10;&#10;Descrição gerada automaticamente">
            <a:extLst>
              <a:ext uri="{FF2B5EF4-FFF2-40B4-BE49-F238E27FC236}">
                <a16:creationId xmlns:a16="http://schemas.microsoft.com/office/drawing/2014/main" id="{CC35D1D4-7763-0174-0700-6373DCBEF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16" y="1371088"/>
            <a:ext cx="10803193" cy="497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3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EE2D8-FE2F-CC08-88B2-3074D31DE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34AAAB3D-7D03-2F26-E1E9-44BCB40EB5F9}"/>
              </a:ext>
            </a:extLst>
          </p:cNvPr>
          <p:cNvSpPr txBox="1">
            <a:spLocks/>
          </p:cNvSpPr>
          <p:nvPr/>
        </p:nvSpPr>
        <p:spPr>
          <a:xfrm>
            <a:off x="356523" y="448856"/>
            <a:ext cx="4962907" cy="118051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680"/>
              </a:lnSpc>
            </a:pPr>
            <a:r>
              <a:rPr lang="es-ES" b="1" dirty="0" err="1">
                <a:solidFill>
                  <a:schemeClr val="tx2"/>
                </a:solidFill>
                <a:latin typeface="Arial"/>
                <a:cs typeface="Arial"/>
              </a:rPr>
              <a:t>Formulário</a:t>
            </a:r>
            <a:r>
              <a:rPr lang="es-ES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es-ES" b="1" dirty="0" err="1">
                <a:solidFill>
                  <a:schemeClr val="accent1"/>
                </a:solidFill>
                <a:latin typeface="Arial"/>
                <a:cs typeface="Arial"/>
              </a:rPr>
              <a:t>Login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60E4D18-13FD-5086-61D8-370E59645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84" y="1449593"/>
            <a:ext cx="11147322" cy="51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64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s 2">
      <a:dk1>
        <a:srgbClr val="232323"/>
      </a:dk1>
      <a:lt1>
        <a:srgbClr val="0599F1"/>
      </a:lt1>
      <a:dk2>
        <a:srgbClr val="14203C"/>
      </a:dk2>
      <a:lt2>
        <a:srgbClr val="FFFFFF"/>
      </a:lt2>
      <a:accent1>
        <a:srgbClr val="0F78FF"/>
      </a:accent1>
      <a:accent2>
        <a:srgbClr val="306BAC"/>
      </a:accent2>
      <a:accent3>
        <a:srgbClr val="6F9CEB"/>
      </a:accent3>
      <a:accent4>
        <a:srgbClr val="98B9F2"/>
      </a:accent4>
      <a:accent5>
        <a:srgbClr val="5B9BD5"/>
      </a:accent5>
      <a:accent6>
        <a:srgbClr val="5B55D5"/>
      </a:accent6>
      <a:hlink>
        <a:srgbClr val="0076E9"/>
      </a:hlink>
      <a:folHlink>
        <a:srgbClr val="0076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{F7A11280-9757-C943-817C-A6F49E956FED}tf16401378</Template>
  <TotalTime>2185</TotalTime>
  <Words>2326</Words>
  <Application>Microsoft Office PowerPoint</Application>
  <PresentationFormat>Widescreen</PresentationFormat>
  <Paragraphs>277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19" baseType="lpstr">
      <vt:lpstr>Tema de Office</vt:lpstr>
      <vt:lpstr>Apresentação do PowerPoint</vt:lpstr>
      <vt:lpstr>📍 Indice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 Mysql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Microsoft Office User</dc:creator>
  <cp:lastModifiedBy>Yolanda Tamayo Oya</cp:lastModifiedBy>
  <cp:revision>535</cp:revision>
  <dcterms:created xsi:type="dcterms:W3CDTF">2019-03-02T16:08:49Z</dcterms:created>
  <dcterms:modified xsi:type="dcterms:W3CDTF">2024-01-09T10:11:43Z</dcterms:modified>
</cp:coreProperties>
</file>